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theme/theme6.xml" ContentType="application/vnd.openxmlformats-officedocument.theme+xml"/>
  <Override PartName="/ppt/slideLayouts/slideLayout49.xml" ContentType="application/vnd.openxmlformats-officedocument.presentationml.slideLayout+xml"/>
  <Override PartName="/ppt/theme/theme7.xml" ContentType="application/vnd.openxmlformats-officedocument.theme+xml"/>
  <Override PartName="/ppt/slideLayouts/slideLayout50.xml" ContentType="application/vnd.openxmlformats-officedocument.presentationml.slideLayout+xml"/>
  <Override PartName="/ppt/theme/theme8.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9.xml" ContentType="application/vnd.openxmlformats-officedocument.theme+xml"/>
  <Override PartName="/ppt/slideLayouts/slideLayout53.xml" ContentType="application/vnd.openxmlformats-officedocument.presentationml.slideLayout+xml"/>
  <Override PartName="/ppt/theme/theme10.xml" ContentType="application/vnd.openxmlformats-officedocument.theme+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theme/theme12.xml" ContentType="application/vnd.openxmlformats-officedocument.theme+xml"/>
  <Override PartName="/ppt/slideLayouts/slideLayout56.xml" ContentType="application/vnd.openxmlformats-officedocument.presentationml.slideLayout+xml"/>
  <Override PartName="/ppt/theme/theme13.xml" ContentType="application/vnd.openxmlformats-officedocument.theme+xml"/>
  <Override PartName="/ppt/slideLayouts/slideLayout57.xml" ContentType="application/vnd.openxmlformats-officedocument.presentationml.slideLayout+xml"/>
  <Override PartName="/ppt/theme/theme14.xml" ContentType="application/vnd.openxmlformats-officedocument.theme+xml"/>
  <Override PartName="/ppt/slideLayouts/slideLayout58.xml" ContentType="application/vnd.openxmlformats-officedocument.presentationml.slideLayout+xml"/>
  <Override PartName="/ppt/theme/theme15.xml" ContentType="application/vnd.openxmlformats-officedocument.theme+xml"/>
  <Override PartName="/ppt/slideLayouts/slideLayout59.xml" ContentType="application/vnd.openxmlformats-officedocument.presentationml.slideLayout+xml"/>
  <Override PartName="/ppt/theme/theme16.xml" ContentType="application/vnd.openxmlformats-officedocument.theme+xml"/>
  <Override PartName="/ppt/slideLayouts/slideLayout60.xml" ContentType="application/vnd.openxmlformats-officedocument.presentationml.slideLayout+xml"/>
  <Override PartName="/ppt/theme/theme17.xml" ContentType="application/vnd.openxmlformats-officedocument.theme+xml"/>
  <Override PartName="/ppt/slideLayouts/slideLayout61.xml" ContentType="application/vnd.openxmlformats-officedocument.presentationml.slideLayout+xml"/>
  <Override PartName="/ppt/theme/theme18.xml" ContentType="application/vnd.openxmlformats-officedocument.theme+xml"/>
  <Override PartName="/ppt/slideLayouts/slideLayout62.xml" ContentType="application/vnd.openxmlformats-officedocument.presentationml.slideLayout+xml"/>
  <Override PartName="/ppt/theme/theme19.xml" ContentType="application/vnd.openxmlformats-officedocument.theme+xml"/>
  <Override PartName="/ppt/slideLayouts/slideLayout63.xml" ContentType="application/vnd.openxmlformats-officedocument.presentationml.slideLayout+xml"/>
  <Override PartName="/ppt/theme/theme20.xml" ContentType="application/vnd.openxmlformats-officedocument.theme+xml"/>
  <Override PartName="/ppt/slideLayouts/slideLayout64.xml" ContentType="application/vnd.openxmlformats-officedocument.presentationml.slideLayout+xml"/>
  <Override PartName="/ppt/theme/theme21.xml" ContentType="application/vnd.openxmlformats-officedocument.theme+xml"/>
  <Override PartName="/ppt/slideLayouts/slideLayout65.xml" ContentType="application/vnd.openxmlformats-officedocument.presentationml.slideLayout+xml"/>
  <Override PartName="/ppt/theme/theme22.xml" ContentType="application/vnd.openxmlformats-officedocument.theme+xml"/>
  <Override PartName="/ppt/slideLayouts/slideLayout66.xml" ContentType="application/vnd.openxmlformats-officedocument.presentationml.slideLayout+xml"/>
  <Override PartName="/ppt/theme/theme23.xml" ContentType="application/vnd.openxmlformats-officedocument.theme+xml"/>
  <Override PartName="/ppt/slideLayouts/slideLayout67.xml" ContentType="application/vnd.openxmlformats-officedocument.presentationml.slideLayout+xml"/>
  <Override PartName="/ppt/theme/theme24.xml" ContentType="application/vnd.openxmlformats-officedocument.theme+xml"/>
  <Override PartName="/ppt/slideLayouts/slideLayout68.xml" ContentType="application/vnd.openxmlformats-officedocument.presentationml.slideLayout+xml"/>
  <Override PartName="/ppt/theme/theme25.xml" ContentType="application/vnd.openxmlformats-officedocument.theme+xml"/>
  <Override PartName="/ppt/slideLayouts/slideLayout69.xml" ContentType="application/vnd.openxmlformats-officedocument.presentationml.slideLayout+xml"/>
  <Override PartName="/ppt/theme/theme26.xml" ContentType="application/vnd.openxmlformats-officedocument.theme+xml"/>
  <Override PartName="/ppt/slideLayouts/slideLayout70.xml" ContentType="application/vnd.openxmlformats-officedocument.presentationml.slideLayout+xml"/>
  <Override PartName="/ppt/theme/theme27.xml" ContentType="application/vnd.openxmlformats-officedocument.theme+xml"/>
  <Override PartName="/ppt/slideLayouts/slideLayout71.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5.xml" ContentType="application/vnd.openxmlformats-officedocument.presentationml.notesSlide+xml"/>
  <Override PartName="/ppt/notesSlides/notesSlide10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796" r:id="rId3"/>
    <p:sldMasterId id="2147483798" r:id="rId4"/>
    <p:sldMasterId id="2147483975" r:id="rId5"/>
    <p:sldMasterId id="2147484911" r:id="rId6"/>
    <p:sldMasterId id="2147484921" r:id="rId7"/>
    <p:sldMasterId id="2147484923" r:id="rId8"/>
    <p:sldMasterId id="2147484925" r:id="rId9"/>
    <p:sldMasterId id="2147484927" r:id="rId10"/>
    <p:sldMasterId id="2147484929" r:id="rId11"/>
    <p:sldMasterId id="2147484931" r:id="rId12"/>
    <p:sldMasterId id="2147484933" r:id="rId13"/>
    <p:sldMasterId id="2147484935" r:id="rId14"/>
    <p:sldMasterId id="2147484942" r:id="rId15"/>
    <p:sldMasterId id="2147484946" r:id="rId16"/>
    <p:sldMasterId id="2147484948" r:id="rId17"/>
    <p:sldMasterId id="2147484950" r:id="rId18"/>
    <p:sldMasterId id="2147484952" r:id="rId19"/>
    <p:sldMasterId id="2147484954" r:id="rId20"/>
    <p:sldMasterId id="2147484956" r:id="rId21"/>
    <p:sldMasterId id="2147484958" r:id="rId22"/>
    <p:sldMasterId id="2147484960" r:id="rId23"/>
    <p:sldMasterId id="2147484968" r:id="rId24"/>
    <p:sldMasterId id="2147484970" r:id="rId25"/>
    <p:sldMasterId id="2147484972" r:id="rId26"/>
    <p:sldMasterId id="2147484974" r:id="rId27"/>
    <p:sldMasterId id="2147484976" r:id="rId28"/>
  </p:sldMasterIdLst>
  <p:notesMasterIdLst>
    <p:notesMasterId r:id="rId135"/>
  </p:notesMasterIdLst>
  <p:sldIdLst>
    <p:sldId id="354" r:id="rId29"/>
    <p:sldId id="433" r:id="rId30"/>
    <p:sldId id="663" r:id="rId31"/>
    <p:sldId id="629" r:id="rId32"/>
    <p:sldId id="655" r:id="rId33"/>
    <p:sldId id="657" r:id="rId34"/>
    <p:sldId id="495" r:id="rId35"/>
    <p:sldId id="360" r:id="rId36"/>
    <p:sldId id="508" r:id="rId37"/>
    <p:sldId id="689" r:id="rId38"/>
    <p:sldId id="560" r:id="rId39"/>
    <p:sldId id="596" r:id="rId40"/>
    <p:sldId id="647" r:id="rId41"/>
    <p:sldId id="648" r:id="rId42"/>
    <p:sldId id="649" r:id="rId43"/>
    <p:sldId id="650" r:id="rId44"/>
    <p:sldId id="651" r:id="rId45"/>
    <p:sldId id="652" r:id="rId46"/>
    <p:sldId id="653" r:id="rId47"/>
    <p:sldId id="675" r:id="rId48"/>
    <p:sldId id="626" r:id="rId49"/>
    <p:sldId id="625" r:id="rId50"/>
    <p:sldId id="644" r:id="rId51"/>
    <p:sldId id="264" r:id="rId52"/>
    <p:sldId id="598" r:id="rId53"/>
    <p:sldId id="259" r:id="rId54"/>
    <p:sldId id="604" r:id="rId55"/>
    <p:sldId id="390" r:id="rId56"/>
    <p:sldId id="569" r:id="rId57"/>
    <p:sldId id="563" r:id="rId58"/>
    <p:sldId id="490" r:id="rId59"/>
    <p:sldId id="656" r:id="rId60"/>
    <p:sldId id="427" r:id="rId61"/>
    <p:sldId id="423" r:id="rId62"/>
    <p:sldId id="520" r:id="rId63"/>
    <p:sldId id="441" r:id="rId64"/>
    <p:sldId id="582" r:id="rId65"/>
    <p:sldId id="610" r:id="rId66"/>
    <p:sldId id="525" r:id="rId67"/>
    <p:sldId id="664" r:id="rId68"/>
    <p:sldId id="517" r:id="rId69"/>
    <p:sldId id="559" r:id="rId70"/>
    <p:sldId id="676" r:id="rId71"/>
    <p:sldId id="605" r:id="rId72"/>
    <p:sldId id="575" r:id="rId73"/>
    <p:sldId id="627" r:id="rId74"/>
    <p:sldId id="573" r:id="rId75"/>
    <p:sldId id="668" r:id="rId76"/>
    <p:sldId id="634" r:id="rId77"/>
    <p:sldId id="612" r:id="rId78"/>
    <p:sldId id="658" r:id="rId79"/>
    <p:sldId id="454" r:id="rId80"/>
    <p:sldId id="601" r:id="rId81"/>
    <p:sldId id="690" r:id="rId82"/>
    <p:sldId id="691" r:id="rId83"/>
    <p:sldId id="683" r:id="rId84"/>
    <p:sldId id="686" r:id="rId85"/>
    <p:sldId id="665" r:id="rId86"/>
    <p:sldId id="528" r:id="rId87"/>
    <p:sldId id="561" r:id="rId88"/>
    <p:sldId id="673" r:id="rId89"/>
    <p:sldId id="666" r:id="rId90"/>
    <p:sldId id="677" r:id="rId91"/>
    <p:sldId id="609" r:id="rId92"/>
    <p:sldId id="526" r:id="rId93"/>
    <p:sldId id="586" r:id="rId94"/>
    <p:sldId id="534" r:id="rId95"/>
    <p:sldId id="621" r:id="rId96"/>
    <p:sldId id="630" r:id="rId97"/>
    <p:sldId id="543" r:id="rId98"/>
    <p:sldId id="662" r:id="rId99"/>
    <p:sldId id="608" r:id="rId100"/>
    <p:sldId id="592" r:id="rId101"/>
    <p:sldId id="593" r:id="rId102"/>
    <p:sldId id="547" r:id="rId103"/>
    <p:sldId id="661" r:id="rId104"/>
    <p:sldId id="687" r:id="rId105"/>
    <p:sldId id="684" r:id="rId106"/>
    <p:sldId id="685" r:id="rId107"/>
    <p:sldId id="281" r:id="rId108"/>
    <p:sldId id="357" r:id="rId109"/>
    <p:sldId id="398" r:id="rId110"/>
    <p:sldId id="291" r:id="rId111"/>
    <p:sldId id="617" r:id="rId112"/>
    <p:sldId id="607" r:id="rId113"/>
    <p:sldId id="594" r:id="rId114"/>
    <p:sldId id="660" r:id="rId115"/>
    <p:sldId id="426" r:id="rId116"/>
    <p:sldId id="529" r:id="rId117"/>
    <p:sldId id="530" r:id="rId118"/>
    <p:sldId id="531" r:id="rId119"/>
    <p:sldId id="532" r:id="rId120"/>
    <p:sldId id="566" r:id="rId121"/>
    <p:sldId id="565" r:id="rId122"/>
    <p:sldId id="497" r:id="rId123"/>
    <p:sldId id="628" r:id="rId124"/>
    <p:sldId id="597" r:id="rId125"/>
    <p:sldId id="468" r:id="rId126"/>
    <p:sldId id="476" r:id="rId127"/>
    <p:sldId id="636" r:id="rId128"/>
    <p:sldId id="638" r:id="rId129"/>
    <p:sldId id="639" r:id="rId130"/>
    <p:sldId id="632" r:id="rId131"/>
    <p:sldId id="619" r:id="rId132"/>
    <p:sldId id="637" r:id="rId133"/>
    <p:sldId id="279" r:id="rId134"/>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DFKai-SB" pitchFamily="65" charset="-120"/>
        <a:ea typeface="+mn-ea"/>
        <a:cs typeface="+mn-cs"/>
      </a:defRPr>
    </a:lvl1pPr>
    <a:lvl2pPr marL="457200" algn="ctr" rtl="0" fontAlgn="base">
      <a:spcBef>
        <a:spcPct val="0"/>
      </a:spcBef>
      <a:spcAft>
        <a:spcPct val="0"/>
      </a:spcAft>
      <a:defRPr kern="1200">
        <a:solidFill>
          <a:schemeClr val="tx1"/>
        </a:solidFill>
        <a:latin typeface="DFKai-SB" pitchFamily="65" charset="-120"/>
        <a:ea typeface="+mn-ea"/>
        <a:cs typeface="+mn-cs"/>
      </a:defRPr>
    </a:lvl2pPr>
    <a:lvl3pPr marL="914400" algn="ctr" rtl="0" fontAlgn="base">
      <a:spcBef>
        <a:spcPct val="0"/>
      </a:spcBef>
      <a:spcAft>
        <a:spcPct val="0"/>
      </a:spcAft>
      <a:defRPr kern="1200">
        <a:solidFill>
          <a:schemeClr val="tx1"/>
        </a:solidFill>
        <a:latin typeface="DFKai-SB" pitchFamily="65" charset="-120"/>
        <a:ea typeface="+mn-ea"/>
        <a:cs typeface="+mn-cs"/>
      </a:defRPr>
    </a:lvl3pPr>
    <a:lvl4pPr marL="1371600" algn="ctr" rtl="0" fontAlgn="base">
      <a:spcBef>
        <a:spcPct val="0"/>
      </a:spcBef>
      <a:spcAft>
        <a:spcPct val="0"/>
      </a:spcAft>
      <a:defRPr kern="1200">
        <a:solidFill>
          <a:schemeClr val="tx1"/>
        </a:solidFill>
        <a:latin typeface="DFKai-SB" pitchFamily="65" charset="-120"/>
        <a:ea typeface="+mn-ea"/>
        <a:cs typeface="+mn-cs"/>
      </a:defRPr>
    </a:lvl4pPr>
    <a:lvl5pPr marL="1828800" algn="ctr" rtl="0" fontAlgn="base">
      <a:spcBef>
        <a:spcPct val="0"/>
      </a:spcBef>
      <a:spcAft>
        <a:spcPct val="0"/>
      </a:spcAft>
      <a:defRPr kern="1200">
        <a:solidFill>
          <a:schemeClr val="tx1"/>
        </a:solidFill>
        <a:latin typeface="DFKai-SB" pitchFamily="65" charset="-120"/>
        <a:ea typeface="+mn-ea"/>
        <a:cs typeface="+mn-cs"/>
      </a:defRPr>
    </a:lvl5pPr>
    <a:lvl6pPr marL="2286000" algn="l" defTabSz="914400" rtl="0" eaLnBrk="1" latinLnBrk="0" hangingPunct="1">
      <a:defRPr kern="1200">
        <a:solidFill>
          <a:schemeClr val="tx1"/>
        </a:solidFill>
        <a:latin typeface="DFKai-SB" pitchFamily="65" charset="-120"/>
        <a:ea typeface="+mn-ea"/>
        <a:cs typeface="+mn-cs"/>
      </a:defRPr>
    </a:lvl6pPr>
    <a:lvl7pPr marL="2743200" algn="l" defTabSz="914400" rtl="0" eaLnBrk="1" latinLnBrk="0" hangingPunct="1">
      <a:defRPr kern="1200">
        <a:solidFill>
          <a:schemeClr val="tx1"/>
        </a:solidFill>
        <a:latin typeface="DFKai-SB" pitchFamily="65" charset="-120"/>
        <a:ea typeface="+mn-ea"/>
        <a:cs typeface="+mn-cs"/>
      </a:defRPr>
    </a:lvl7pPr>
    <a:lvl8pPr marL="3200400" algn="l" defTabSz="914400" rtl="0" eaLnBrk="1" latinLnBrk="0" hangingPunct="1">
      <a:defRPr kern="1200">
        <a:solidFill>
          <a:schemeClr val="tx1"/>
        </a:solidFill>
        <a:latin typeface="DFKai-SB" pitchFamily="65" charset="-120"/>
        <a:ea typeface="+mn-ea"/>
        <a:cs typeface="+mn-cs"/>
      </a:defRPr>
    </a:lvl8pPr>
    <a:lvl9pPr marL="3657600" algn="l" defTabSz="914400" rtl="0" eaLnBrk="1" latinLnBrk="0" hangingPunct="1">
      <a:defRPr kern="1200">
        <a:solidFill>
          <a:schemeClr val="tx1"/>
        </a:solidFill>
        <a:latin typeface="DFKai-SB" pitchFamily="65" charset="-12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9A805"/>
    <a:srgbClr val="FFCC00"/>
    <a:srgbClr val="379EEF"/>
    <a:srgbClr val="F99E24"/>
    <a:srgbClr val="6481B9"/>
    <a:srgbClr val="66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620"/>
    <p:restoredTop sz="90952" autoAdjust="0"/>
  </p:normalViewPr>
  <p:slideViewPr>
    <p:cSldViewPr snapToGrid="0">
      <p:cViewPr varScale="1">
        <p:scale>
          <a:sx n="110" d="100"/>
          <a:sy n="110" d="100"/>
        </p:scale>
        <p:origin x="-1710"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3406"/>
    </p:cViewPr>
  </p:sorterViewPr>
  <p:notesViewPr>
    <p:cSldViewPr snapToGrid="0">
      <p:cViewPr varScale="1">
        <p:scale>
          <a:sx n="82" d="100"/>
          <a:sy n="82" d="100"/>
        </p:scale>
        <p:origin x="-2460" y="-90"/>
      </p:cViewPr>
      <p:guideLst>
        <p:guide orient="horz" pos="2880"/>
        <p:guide pos="2160"/>
      </p:guideLst>
    </p:cSldViewPr>
  </p:notesViewPr>
  <p:gridSpacing cx="38405" cy="38405"/>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9.xml"/><Relationship Id="rId21" Type="http://schemas.openxmlformats.org/officeDocument/2006/relationships/slideMaster" Target="slideMasters/slideMaster21.xml"/><Relationship Id="rId42" Type="http://schemas.openxmlformats.org/officeDocument/2006/relationships/slide" Target="slides/slide14.xml"/><Relationship Id="rId47" Type="http://schemas.openxmlformats.org/officeDocument/2006/relationships/slide" Target="slides/slide19.xml"/><Relationship Id="rId63" Type="http://schemas.openxmlformats.org/officeDocument/2006/relationships/slide" Target="slides/slide35.xml"/><Relationship Id="rId68" Type="http://schemas.openxmlformats.org/officeDocument/2006/relationships/slide" Target="slides/slide40.xml"/><Relationship Id="rId84" Type="http://schemas.openxmlformats.org/officeDocument/2006/relationships/slide" Target="slides/slide56.xml"/><Relationship Id="rId89" Type="http://schemas.openxmlformats.org/officeDocument/2006/relationships/slide" Target="slides/slide61.xml"/><Relationship Id="rId112" Type="http://schemas.openxmlformats.org/officeDocument/2006/relationships/slide" Target="slides/slide84.xml"/><Relationship Id="rId133" Type="http://schemas.openxmlformats.org/officeDocument/2006/relationships/slide" Target="slides/slide105.xml"/><Relationship Id="rId138" Type="http://schemas.openxmlformats.org/officeDocument/2006/relationships/theme" Target="theme/theme1.xml"/><Relationship Id="rId16" Type="http://schemas.openxmlformats.org/officeDocument/2006/relationships/slideMaster" Target="slideMasters/slideMaster16.xml"/><Relationship Id="rId107" Type="http://schemas.openxmlformats.org/officeDocument/2006/relationships/slide" Target="slides/slide79.xml"/><Relationship Id="rId11" Type="http://schemas.openxmlformats.org/officeDocument/2006/relationships/slideMaster" Target="slideMasters/slideMaster11.xml"/><Relationship Id="rId32" Type="http://schemas.openxmlformats.org/officeDocument/2006/relationships/slide" Target="slides/slide4.xml"/><Relationship Id="rId37" Type="http://schemas.openxmlformats.org/officeDocument/2006/relationships/slide" Target="slides/slide9.xml"/><Relationship Id="rId53" Type="http://schemas.openxmlformats.org/officeDocument/2006/relationships/slide" Target="slides/slide25.xml"/><Relationship Id="rId58" Type="http://schemas.openxmlformats.org/officeDocument/2006/relationships/slide" Target="slides/slide30.xml"/><Relationship Id="rId74" Type="http://schemas.openxmlformats.org/officeDocument/2006/relationships/slide" Target="slides/slide46.xml"/><Relationship Id="rId79" Type="http://schemas.openxmlformats.org/officeDocument/2006/relationships/slide" Target="slides/slide51.xml"/><Relationship Id="rId102" Type="http://schemas.openxmlformats.org/officeDocument/2006/relationships/slide" Target="slides/slide74.xml"/><Relationship Id="rId123" Type="http://schemas.openxmlformats.org/officeDocument/2006/relationships/slide" Target="slides/slide95.xml"/><Relationship Id="rId128" Type="http://schemas.openxmlformats.org/officeDocument/2006/relationships/slide" Target="slides/slide100.xml"/><Relationship Id="rId5" Type="http://schemas.openxmlformats.org/officeDocument/2006/relationships/slideMaster" Target="slideMasters/slideMaster5.xml"/><Relationship Id="rId90" Type="http://schemas.openxmlformats.org/officeDocument/2006/relationships/slide" Target="slides/slide62.xml"/><Relationship Id="rId95" Type="http://schemas.openxmlformats.org/officeDocument/2006/relationships/slide" Target="slides/slide67.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5.xml"/><Relationship Id="rId48" Type="http://schemas.openxmlformats.org/officeDocument/2006/relationships/slide" Target="slides/slide20.xml"/><Relationship Id="rId64" Type="http://schemas.openxmlformats.org/officeDocument/2006/relationships/slide" Target="slides/slide36.xml"/><Relationship Id="rId69" Type="http://schemas.openxmlformats.org/officeDocument/2006/relationships/slide" Target="slides/slide41.xml"/><Relationship Id="rId113" Type="http://schemas.openxmlformats.org/officeDocument/2006/relationships/slide" Target="slides/slide85.xml"/><Relationship Id="rId118" Type="http://schemas.openxmlformats.org/officeDocument/2006/relationships/slide" Target="slides/slide90.xml"/><Relationship Id="rId134" Type="http://schemas.openxmlformats.org/officeDocument/2006/relationships/slide" Target="slides/slide106.xml"/><Relationship Id="rId139"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23.xml"/><Relationship Id="rId72" Type="http://schemas.openxmlformats.org/officeDocument/2006/relationships/slide" Target="slides/slide44.xml"/><Relationship Id="rId80" Type="http://schemas.openxmlformats.org/officeDocument/2006/relationships/slide" Target="slides/slide52.xml"/><Relationship Id="rId85" Type="http://schemas.openxmlformats.org/officeDocument/2006/relationships/slide" Target="slides/slide57.xml"/><Relationship Id="rId93" Type="http://schemas.openxmlformats.org/officeDocument/2006/relationships/slide" Target="slides/slide65.xml"/><Relationship Id="rId98" Type="http://schemas.openxmlformats.org/officeDocument/2006/relationships/slide" Target="slides/slide70.xml"/><Relationship Id="rId121" Type="http://schemas.openxmlformats.org/officeDocument/2006/relationships/slide" Target="slides/slide9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slide" Target="slides/slide39.xml"/><Relationship Id="rId103" Type="http://schemas.openxmlformats.org/officeDocument/2006/relationships/slide" Target="slides/slide75.xml"/><Relationship Id="rId108" Type="http://schemas.openxmlformats.org/officeDocument/2006/relationships/slide" Target="slides/slide80.xml"/><Relationship Id="rId116" Type="http://schemas.openxmlformats.org/officeDocument/2006/relationships/slide" Target="slides/slide88.xml"/><Relationship Id="rId124" Type="http://schemas.openxmlformats.org/officeDocument/2006/relationships/slide" Target="slides/slide96.xml"/><Relationship Id="rId129" Type="http://schemas.openxmlformats.org/officeDocument/2006/relationships/slide" Target="slides/slide101.xml"/><Relationship Id="rId137" Type="http://schemas.openxmlformats.org/officeDocument/2006/relationships/viewProps" Target="viewProps.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slide" Target="slides/slide42.xml"/><Relationship Id="rId75" Type="http://schemas.openxmlformats.org/officeDocument/2006/relationships/slide" Target="slides/slide47.xml"/><Relationship Id="rId83" Type="http://schemas.openxmlformats.org/officeDocument/2006/relationships/slide" Target="slides/slide55.xml"/><Relationship Id="rId88" Type="http://schemas.openxmlformats.org/officeDocument/2006/relationships/slide" Target="slides/slide60.xml"/><Relationship Id="rId91" Type="http://schemas.openxmlformats.org/officeDocument/2006/relationships/slide" Target="slides/slide63.xml"/><Relationship Id="rId96" Type="http://schemas.openxmlformats.org/officeDocument/2006/relationships/slide" Target="slides/slide68.xml"/><Relationship Id="rId111" Type="http://schemas.openxmlformats.org/officeDocument/2006/relationships/slide" Target="slides/slide83.xml"/><Relationship Id="rId132" Type="http://schemas.openxmlformats.org/officeDocument/2006/relationships/slide" Target="slides/slide10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106" Type="http://schemas.openxmlformats.org/officeDocument/2006/relationships/slide" Target="slides/slide78.xml"/><Relationship Id="rId114" Type="http://schemas.openxmlformats.org/officeDocument/2006/relationships/slide" Target="slides/slide86.xml"/><Relationship Id="rId119" Type="http://schemas.openxmlformats.org/officeDocument/2006/relationships/slide" Target="slides/slide91.xml"/><Relationship Id="rId127" Type="http://schemas.openxmlformats.org/officeDocument/2006/relationships/slide" Target="slides/slide99.xml"/><Relationship Id="rId10" Type="http://schemas.openxmlformats.org/officeDocument/2006/relationships/slideMaster" Target="slideMasters/slideMaster10.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73" Type="http://schemas.openxmlformats.org/officeDocument/2006/relationships/slide" Target="slides/slide45.xml"/><Relationship Id="rId78" Type="http://schemas.openxmlformats.org/officeDocument/2006/relationships/slide" Target="slides/slide50.xml"/><Relationship Id="rId81" Type="http://schemas.openxmlformats.org/officeDocument/2006/relationships/slide" Target="slides/slide53.xml"/><Relationship Id="rId86" Type="http://schemas.openxmlformats.org/officeDocument/2006/relationships/slide" Target="slides/slide58.xml"/><Relationship Id="rId94" Type="http://schemas.openxmlformats.org/officeDocument/2006/relationships/slide" Target="slides/slide66.xml"/><Relationship Id="rId99" Type="http://schemas.openxmlformats.org/officeDocument/2006/relationships/slide" Target="slides/slide71.xml"/><Relationship Id="rId101" Type="http://schemas.openxmlformats.org/officeDocument/2006/relationships/slide" Target="slides/slide73.xml"/><Relationship Id="rId122" Type="http://schemas.openxmlformats.org/officeDocument/2006/relationships/slide" Target="slides/slide94.xml"/><Relationship Id="rId130" Type="http://schemas.openxmlformats.org/officeDocument/2006/relationships/slide" Target="slides/slide102.xml"/><Relationship Id="rId13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1.xml"/><Relationship Id="rId109" Type="http://schemas.openxmlformats.org/officeDocument/2006/relationships/slide" Target="slides/slide81.xml"/><Relationship Id="rId34" Type="http://schemas.openxmlformats.org/officeDocument/2006/relationships/slide" Target="slides/slide6.xml"/><Relationship Id="rId50" Type="http://schemas.openxmlformats.org/officeDocument/2006/relationships/slide" Target="slides/slide22.xml"/><Relationship Id="rId55" Type="http://schemas.openxmlformats.org/officeDocument/2006/relationships/slide" Target="slides/slide27.xml"/><Relationship Id="rId76" Type="http://schemas.openxmlformats.org/officeDocument/2006/relationships/slide" Target="slides/slide48.xml"/><Relationship Id="rId97" Type="http://schemas.openxmlformats.org/officeDocument/2006/relationships/slide" Target="slides/slide69.xml"/><Relationship Id="rId104" Type="http://schemas.openxmlformats.org/officeDocument/2006/relationships/slide" Target="slides/slide76.xml"/><Relationship Id="rId120" Type="http://schemas.openxmlformats.org/officeDocument/2006/relationships/slide" Target="slides/slide92.xml"/><Relationship Id="rId125" Type="http://schemas.openxmlformats.org/officeDocument/2006/relationships/slide" Target="slides/slide97.xml"/><Relationship Id="rId7" Type="http://schemas.openxmlformats.org/officeDocument/2006/relationships/slideMaster" Target="slideMasters/slideMaster7.xml"/><Relationship Id="rId71" Type="http://schemas.openxmlformats.org/officeDocument/2006/relationships/slide" Target="slides/slide43.xml"/><Relationship Id="rId92" Type="http://schemas.openxmlformats.org/officeDocument/2006/relationships/slide" Target="slides/slide64.xml"/><Relationship Id="rId2" Type="http://schemas.openxmlformats.org/officeDocument/2006/relationships/slideMaster" Target="slideMasters/slideMaster2.xml"/><Relationship Id="rId29" Type="http://schemas.openxmlformats.org/officeDocument/2006/relationships/slide" Target="slides/slide1.xml"/><Relationship Id="rId24" Type="http://schemas.openxmlformats.org/officeDocument/2006/relationships/slideMaster" Target="slideMasters/slideMaster24.xml"/><Relationship Id="rId40" Type="http://schemas.openxmlformats.org/officeDocument/2006/relationships/slide" Target="slides/slide12.xml"/><Relationship Id="rId45" Type="http://schemas.openxmlformats.org/officeDocument/2006/relationships/slide" Target="slides/slide17.xml"/><Relationship Id="rId66" Type="http://schemas.openxmlformats.org/officeDocument/2006/relationships/slide" Target="slides/slide38.xml"/><Relationship Id="rId87" Type="http://schemas.openxmlformats.org/officeDocument/2006/relationships/slide" Target="slides/slide59.xml"/><Relationship Id="rId110" Type="http://schemas.openxmlformats.org/officeDocument/2006/relationships/slide" Target="slides/slide82.xml"/><Relationship Id="rId115" Type="http://schemas.openxmlformats.org/officeDocument/2006/relationships/slide" Target="slides/slide87.xml"/><Relationship Id="rId131" Type="http://schemas.openxmlformats.org/officeDocument/2006/relationships/slide" Target="slides/slide103.xml"/><Relationship Id="rId136" Type="http://schemas.openxmlformats.org/officeDocument/2006/relationships/presProps" Target="presProps.xml"/><Relationship Id="rId61" Type="http://schemas.openxmlformats.org/officeDocument/2006/relationships/slide" Target="slides/slide33.xml"/><Relationship Id="rId82" Type="http://schemas.openxmlformats.org/officeDocument/2006/relationships/slide" Target="slides/slide54.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2.xml"/><Relationship Id="rId35" Type="http://schemas.openxmlformats.org/officeDocument/2006/relationships/slide" Target="slides/slide7.xml"/><Relationship Id="rId56" Type="http://schemas.openxmlformats.org/officeDocument/2006/relationships/slide" Target="slides/slide28.xml"/><Relationship Id="rId77" Type="http://schemas.openxmlformats.org/officeDocument/2006/relationships/slide" Target="slides/slide49.xml"/><Relationship Id="rId100" Type="http://schemas.openxmlformats.org/officeDocument/2006/relationships/slide" Target="slides/slide72.xml"/><Relationship Id="rId105" Type="http://schemas.openxmlformats.org/officeDocument/2006/relationships/slide" Target="slides/slide77.xml"/><Relationship Id="rId126" Type="http://schemas.openxmlformats.org/officeDocument/2006/relationships/slide" Target="slides/slide9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73D4BB-789C-4138-9652-8C40F9222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DA118AB-2FF6-48DE-AF2B-BAF114CC9FF4}" type="pres">
      <dgm:prSet presAssocID="{7473D4BB-789C-4138-9652-8C40F92228ED}" presName="compositeShape" presStyleCnt="0">
        <dgm:presLayoutVars>
          <dgm:chMax val="7"/>
          <dgm:dir/>
          <dgm:resizeHandles val="exact"/>
        </dgm:presLayoutVars>
      </dgm:prSet>
      <dgm:spPr/>
      <dgm:t>
        <a:bodyPr/>
        <a:lstStyle/>
        <a:p>
          <a:endParaRPr lang="en-US"/>
        </a:p>
      </dgm:t>
    </dgm:pt>
  </dgm:ptLst>
  <dgm:cxnLst>
    <dgm:cxn modelId="{640F7096-E987-421D-8678-793CE40EBB0F}" type="presOf" srcId="{7473D4BB-789C-4138-9652-8C40F92228ED}" destId="{2DA118AB-2FF6-48DE-AF2B-BAF114CC9FF4}"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48A84E8-D27C-4495-8406-73D0B737B52F}" type="doc">
      <dgm:prSet loTypeId="urn:microsoft.com/office/officeart/2005/8/layout/cycle8" loCatId="cycle" qsTypeId="urn:microsoft.com/office/officeart/2005/8/quickstyle/simple1" qsCatId="simple" csTypeId="urn:microsoft.com/office/officeart/2005/8/colors/accent1_2" csCatId="accent1" phldr="1"/>
      <dgm:spPr/>
    </dgm:pt>
    <dgm:pt modelId="{B31F6DC9-59F8-4FF0-B2E5-359C7314A23E}">
      <dgm:prSet phldrT="[Text]"/>
      <dgm:spPr>
        <a:solidFill>
          <a:schemeClr val="bg1">
            <a:lumMod val="65000"/>
          </a:schemeClr>
        </a:solidFill>
      </dgm:spPr>
      <dgm:t>
        <a:bodyPr/>
        <a:lstStyle/>
        <a:p>
          <a:r>
            <a:rPr lang="en-US" dirty="0" smtClean="0">
              <a:solidFill>
                <a:schemeClr val="tx1"/>
              </a:solidFill>
            </a:rPr>
            <a:t>Operations</a:t>
          </a:r>
          <a:endParaRPr lang="en-US" dirty="0">
            <a:solidFill>
              <a:schemeClr val="tx1"/>
            </a:solidFill>
          </a:endParaRPr>
        </a:p>
      </dgm:t>
    </dgm:pt>
    <dgm:pt modelId="{BAAB6EE3-1097-48B9-8303-15C64ACD9362}" type="parTrans" cxnId="{785888B3-0D05-47E0-8078-3BDB709716B8}">
      <dgm:prSet/>
      <dgm:spPr/>
      <dgm:t>
        <a:bodyPr/>
        <a:lstStyle/>
        <a:p>
          <a:endParaRPr lang="en-US"/>
        </a:p>
      </dgm:t>
    </dgm:pt>
    <dgm:pt modelId="{FC9E4449-92E7-46D8-9212-302E51878F96}" type="sibTrans" cxnId="{785888B3-0D05-47E0-8078-3BDB709716B8}">
      <dgm:prSet/>
      <dgm:spPr/>
      <dgm:t>
        <a:bodyPr/>
        <a:lstStyle/>
        <a:p>
          <a:endParaRPr lang="en-US"/>
        </a:p>
      </dgm:t>
    </dgm:pt>
    <dgm:pt modelId="{14E20420-9CC0-4B5C-843E-C72D3F19561F}">
      <dgm:prSet phldrT="[Text]"/>
      <dgm:spPr>
        <a:solidFill>
          <a:srgbClr val="DDDDDD"/>
        </a:solidFill>
      </dgm:spPr>
      <dgm:t>
        <a:bodyPr/>
        <a:lstStyle/>
        <a:p>
          <a:r>
            <a:rPr lang="en-US" b="1" dirty="0" smtClean="0">
              <a:solidFill>
                <a:schemeClr val="tx1"/>
              </a:solidFill>
            </a:rPr>
            <a:t>Evaluation</a:t>
          </a:r>
          <a:endParaRPr lang="en-US" b="1" dirty="0">
            <a:solidFill>
              <a:schemeClr val="tx1"/>
            </a:solidFill>
          </a:endParaRPr>
        </a:p>
      </dgm:t>
    </dgm:pt>
    <dgm:pt modelId="{235BA8A8-87F3-401B-94F8-B56AAC9899A2}" type="parTrans" cxnId="{0742EF41-6291-448B-B289-40958981C392}">
      <dgm:prSet/>
      <dgm:spPr/>
      <dgm:t>
        <a:bodyPr/>
        <a:lstStyle/>
        <a:p>
          <a:endParaRPr lang="en-US"/>
        </a:p>
      </dgm:t>
    </dgm:pt>
    <dgm:pt modelId="{303F31AF-C298-4A2A-844E-0D4203AD56CC}" type="sibTrans" cxnId="{0742EF41-6291-448B-B289-40958981C392}">
      <dgm:prSet/>
      <dgm:spPr/>
      <dgm:t>
        <a:bodyPr/>
        <a:lstStyle/>
        <a:p>
          <a:endParaRPr lang="en-US"/>
        </a:p>
      </dgm:t>
    </dgm:pt>
    <dgm:pt modelId="{F7A7238A-4EBE-42B6-BDB3-8F848868FDFB}">
      <dgm:prSet phldrT="[Text]"/>
      <dgm:spPr>
        <a:solidFill>
          <a:schemeClr val="bg1">
            <a:lumMod val="65000"/>
          </a:schemeClr>
        </a:solidFill>
      </dgm:spPr>
      <dgm:t>
        <a:bodyPr/>
        <a:lstStyle/>
        <a:p>
          <a:r>
            <a:rPr lang="en-US" dirty="0" smtClean="0">
              <a:solidFill>
                <a:schemeClr val="tx1"/>
              </a:solidFill>
            </a:rPr>
            <a:t>Strategy</a:t>
          </a:r>
          <a:endParaRPr lang="en-US" dirty="0">
            <a:solidFill>
              <a:schemeClr val="tx1"/>
            </a:solidFill>
          </a:endParaRPr>
        </a:p>
      </dgm:t>
    </dgm:pt>
    <dgm:pt modelId="{088B0BC7-6B43-4252-AAF6-FBB1B69C7168}" type="parTrans" cxnId="{72D8328E-3F0B-4FF0-82AB-95841C003627}">
      <dgm:prSet/>
      <dgm:spPr/>
      <dgm:t>
        <a:bodyPr/>
        <a:lstStyle/>
        <a:p>
          <a:endParaRPr lang="en-US"/>
        </a:p>
      </dgm:t>
    </dgm:pt>
    <dgm:pt modelId="{F8B2D5F0-3DD0-441C-AD79-29874D67B0BF}" type="sibTrans" cxnId="{72D8328E-3F0B-4FF0-82AB-95841C003627}">
      <dgm:prSet/>
      <dgm:spPr/>
      <dgm:t>
        <a:bodyPr/>
        <a:lstStyle/>
        <a:p>
          <a:endParaRPr lang="en-US"/>
        </a:p>
      </dgm:t>
    </dgm:pt>
    <dgm:pt modelId="{8B7A315D-DC08-4CB0-AAF5-9EC69685F1ED}" type="pres">
      <dgm:prSet presAssocID="{948A84E8-D27C-4495-8406-73D0B737B52F}" presName="compositeShape" presStyleCnt="0">
        <dgm:presLayoutVars>
          <dgm:chMax val="7"/>
          <dgm:dir/>
          <dgm:resizeHandles val="exact"/>
        </dgm:presLayoutVars>
      </dgm:prSet>
      <dgm:spPr/>
    </dgm:pt>
    <dgm:pt modelId="{8EBE9E79-2458-407A-8685-FE1DAC3BBC89}" type="pres">
      <dgm:prSet presAssocID="{948A84E8-D27C-4495-8406-73D0B737B52F}" presName="wedge1" presStyleLbl="node1" presStyleIdx="0" presStyleCnt="3"/>
      <dgm:spPr/>
      <dgm:t>
        <a:bodyPr/>
        <a:lstStyle/>
        <a:p>
          <a:endParaRPr lang="en-US"/>
        </a:p>
      </dgm:t>
    </dgm:pt>
    <dgm:pt modelId="{CA8BD854-6004-40E9-BFD6-5B4CE9FED6CE}" type="pres">
      <dgm:prSet presAssocID="{948A84E8-D27C-4495-8406-73D0B737B52F}" presName="dummy1a" presStyleCnt="0"/>
      <dgm:spPr/>
    </dgm:pt>
    <dgm:pt modelId="{13DCF279-F33C-4904-A998-BC6B40CB407E}" type="pres">
      <dgm:prSet presAssocID="{948A84E8-D27C-4495-8406-73D0B737B52F}" presName="dummy1b" presStyleCnt="0"/>
      <dgm:spPr/>
    </dgm:pt>
    <dgm:pt modelId="{A68AA09A-8A2A-4428-9737-D66EB32E4D28}" type="pres">
      <dgm:prSet presAssocID="{948A84E8-D27C-4495-8406-73D0B737B52F}" presName="wedge1Tx" presStyleLbl="node1" presStyleIdx="0" presStyleCnt="3">
        <dgm:presLayoutVars>
          <dgm:chMax val="0"/>
          <dgm:chPref val="0"/>
          <dgm:bulletEnabled val="1"/>
        </dgm:presLayoutVars>
      </dgm:prSet>
      <dgm:spPr/>
      <dgm:t>
        <a:bodyPr/>
        <a:lstStyle/>
        <a:p>
          <a:endParaRPr lang="en-US"/>
        </a:p>
      </dgm:t>
    </dgm:pt>
    <dgm:pt modelId="{517A2334-BAEC-4D99-9BB2-E6416F24AA8E}" type="pres">
      <dgm:prSet presAssocID="{948A84E8-D27C-4495-8406-73D0B737B52F}" presName="wedge2" presStyleLbl="node1" presStyleIdx="1" presStyleCnt="3"/>
      <dgm:spPr/>
      <dgm:t>
        <a:bodyPr/>
        <a:lstStyle/>
        <a:p>
          <a:endParaRPr lang="en-US"/>
        </a:p>
      </dgm:t>
    </dgm:pt>
    <dgm:pt modelId="{8D42D8B4-ACEE-473E-A2F5-1AE47F41693A}" type="pres">
      <dgm:prSet presAssocID="{948A84E8-D27C-4495-8406-73D0B737B52F}" presName="dummy2a" presStyleCnt="0"/>
      <dgm:spPr/>
    </dgm:pt>
    <dgm:pt modelId="{C3394D13-8645-4085-8BEC-8E2D0594633B}" type="pres">
      <dgm:prSet presAssocID="{948A84E8-D27C-4495-8406-73D0B737B52F}" presName="dummy2b" presStyleCnt="0"/>
      <dgm:spPr/>
    </dgm:pt>
    <dgm:pt modelId="{A985B03A-9F6E-4810-BC4F-A486D87D4A68}" type="pres">
      <dgm:prSet presAssocID="{948A84E8-D27C-4495-8406-73D0B737B52F}" presName="wedge2Tx" presStyleLbl="node1" presStyleIdx="1" presStyleCnt="3">
        <dgm:presLayoutVars>
          <dgm:chMax val="0"/>
          <dgm:chPref val="0"/>
          <dgm:bulletEnabled val="1"/>
        </dgm:presLayoutVars>
      </dgm:prSet>
      <dgm:spPr/>
      <dgm:t>
        <a:bodyPr/>
        <a:lstStyle/>
        <a:p>
          <a:endParaRPr lang="en-US"/>
        </a:p>
      </dgm:t>
    </dgm:pt>
    <dgm:pt modelId="{85EF9857-CB64-4954-AA5B-1F24C7E47965}" type="pres">
      <dgm:prSet presAssocID="{948A84E8-D27C-4495-8406-73D0B737B52F}" presName="wedge3" presStyleLbl="node1" presStyleIdx="2" presStyleCnt="3"/>
      <dgm:spPr/>
      <dgm:t>
        <a:bodyPr/>
        <a:lstStyle/>
        <a:p>
          <a:endParaRPr lang="en-US"/>
        </a:p>
      </dgm:t>
    </dgm:pt>
    <dgm:pt modelId="{F92255CD-4EFA-4439-A6A1-8647F0CEB96D}" type="pres">
      <dgm:prSet presAssocID="{948A84E8-D27C-4495-8406-73D0B737B52F}" presName="dummy3a" presStyleCnt="0"/>
      <dgm:spPr/>
    </dgm:pt>
    <dgm:pt modelId="{D6F9CE63-3872-4754-BE52-5BC8C2006A6E}" type="pres">
      <dgm:prSet presAssocID="{948A84E8-D27C-4495-8406-73D0B737B52F}" presName="dummy3b" presStyleCnt="0"/>
      <dgm:spPr/>
    </dgm:pt>
    <dgm:pt modelId="{31043462-272A-43A7-9B33-E0F71B4CC662}" type="pres">
      <dgm:prSet presAssocID="{948A84E8-D27C-4495-8406-73D0B737B52F}" presName="wedge3Tx" presStyleLbl="node1" presStyleIdx="2" presStyleCnt="3">
        <dgm:presLayoutVars>
          <dgm:chMax val="0"/>
          <dgm:chPref val="0"/>
          <dgm:bulletEnabled val="1"/>
        </dgm:presLayoutVars>
      </dgm:prSet>
      <dgm:spPr/>
      <dgm:t>
        <a:bodyPr/>
        <a:lstStyle/>
        <a:p>
          <a:endParaRPr lang="en-US"/>
        </a:p>
      </dgm:t>
    </dgm:pt>
    <dgm:pt modelId="{93FE7A96-F51A-49EA-88CD-170CA54F6AE9}" type="pres">
      <dgm:prSet presAssocID="{FC9E4449-92E7-46D8-9212-302E51878F96}"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072FD64-8904-4121-982E-3FD912D1C8EF}" type="pres">
      <dgm:prSet presAssocID="{303F31AF-C298-4A2A-844E-0D4203AD56CC}" presName="arrowWedge2" presStyleLbl="fgSibTrans2D1" presStyleIdx="1" presStyleCnt="3">
        <dgm:style>
          <a:lnRef idx="2">
            <a:schemeClr val="dk1"/>
          </a:lnRef>
          <a:fillRef idx="1">
            <a:schemeClr val="lt1"/>
          </a:fillRef>
          <a:effectRef idx="0">
            <a:schemeClr val="dk1"/>
          </a:effectRef>
          <a:fontRef idx="minor">
            <a:schemeClr val="dk1"/>
          </a:fontRef>
        </dgm:style>
      </dgm:prSet>
      <dgm:spPr/>
    </dgm:pt>
    <dgm:pt modelId="{41A04995-3925-47CA-ADDA-6A644F7ED602}" type="pres">
      <dgm:prSet presAssocID="{F8B2D5F0-3DD0-441C-AD79-29874D67B0BF}"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79E6C25F-E1F2-4487-AF15-84755E9383B4}" type="presOf" srcId="{F7A7238A-4EBE-42B6-BDB3-8F848868FDFB}" destId="{31043462-272A-43A7-9B33-E0F71B4CC662}" srcOrd="1" destOrd="0" presId="urn:microsoft.com/office/officeart/2005/8/layout/cycle8"/>
    <dgm:cxn modelId="{343A53B6-0B5E-4BEE-AFA1-A3B5253829BB}" type="presOf" srcId="{948A84E8-D27C-4495-8406-73D0B737B52F}" destId="{8B7A315D-DC08-4CB0-AAF5-9EC69685F1ED}" srcOrd="0" destOrd="0" presId="urn:microsoft.com/office/officeart/2005/8/layout/cycle8"/>
    <dgm:cxn modelId="{0742EF41-6291-448B-B289-40958981C392}" srcId="{948A84E8-D27C-4495-8406-73D0B737B52F}" destId="{14E20420-9CC0-4B5C-843E-C72D3F19561F}" srcOrd="1" destOrd="0" parTransId="{235BA8A8-87F3-401B-94F8-B56AAC9899A2}" sibTransId="{303F31AF-C298-4A2A-844E-0D4203AD56CC}"/>
    <dgm:cxn modelId="{561ABA1D-E6C2-454E-97AE-7F1643EC7D4C}" type="presOf" srcId="{F7A7238A-4EBE-42B6-BDB3-8F848868FDFB}" destId="{85EF9857-CB64-4954-AA5B-1F24C7E47965}" srcOrd="0" destOrd="0" presId="urn:microsoft.com/office/officeart/2005/8/layout/cycle8"/>
    <dgm:cxn modelId="{A77EF157-EDC8-4913-A594-158BBBE7697F}" type="presOf" srcId="{14E20420-9CC0-4B5C-843E-C72D3F19561F}" destId="{517A2334-BAEC-4D99-9BB2-E6416F24AA8E}" srcOrd="0" destOrd="0" presId="urn:microsoft.com/office/officeart/2005/8/layout/cycle8"/>
    <dgm:cxn modelId="{82E8440B-39CA-42F9-A354-F87AF841BC53}" type="presOf" srcId="{B31F6DC9-59F8-4FF0-B2E5-359C7314A23E}" destId="{8EBE9E79-2458-407A-8685-FE1DAC3BBC89}" srcOrd="0" destOrd="0" presId="urn:microsoft.com/office/officeart/2005/8/layout/cycle8"/>
    <dgm:cxn modelId="{BC1F29EF-7C64-434D-9255-B44A098CE223}" type="presOf" srcId="{14E20420-9CC0-4B5C-843E-C72D3F19561F}" destId="{A985B03A-9F6E-4810-BC4F-A486D87D4A68}" srcOrd="1" destOrd="0" presId="urn:microsoft.com/office/officeart/2005/8/layout/cycle8"/>
    <dgm:cxn modelId="{785888B3-0D05-47E0-8078-3BDB709716B8}" srcId="{948A84E8-D27C-4495-8406-73D0B737B52F}" destId="{B31F6DC9-59F8-4FF0-B2E5-359C7314A23E}" srcOrd="0" destOrd="0" parTransId="{BAAB6EE3-1097-48B9-8303-15C64ACD9362}" sibTransId="{FC9E4449-92E7-46D8-9212-302E51878F96}"/>
    <dgm:cxn modelId="{964F3828-B8E9-4588-8AED-0C86C77F4477}" type="presOf" srcId="{B31F6DC9-59F8-4FF0-B2E5-359C7314A23E}" destId="{A68AA09A-8A2A-4428-9737-D66EB32E4D28}" srcOrd="1" destOrd="0" presId="urn:microsoft.com/office/officeart/2005/8/layout/cycle8"/>
    <dgm:cxn modelId="{72D8328E-3F0B-4FF0-82AB-95841C003627}" srcId="{948A84E8-D27C-4495-8406-73D0B737B52F}" destId="{F7A7238A-4EBE-42B6-BDB3-8F848868FDFB}" srcOrd="2" destOrd="0" parTransId="{088B0BC7-6B43-4252-AAF6-FBB1B69C7168}" sibTransId="{F8B2D5F0-3DD0-441C-AD79-29874D67B0BF}"/>
    <dgm:cxn modelId="{B0153BA3-4E14-4520-8207-2D3BE26D03EA}" type="presParOf" srcId="{8B7A315D-DC08-4CB0-AAF5-9EC69685F1ED}" destId="{8EBE9E79-2458-407A-8685-FE1DAC3BBC89}" srcOrd="0" destOrd="0" presId="urn:microsoft.com/office/officeart/2005/8/layout/cycle8"/>
    <dgm:cxn modelId="{2D9DF46E-4043-4F61-85A2-03B324ECE26D}" type="presParOf" srcId="{8B7A315D-DC08-4CB0-AAF5-9EC69685F1ED}" destId="{CA8BD854-6004-40E9-BFD6-5B4CE9FED6CE}" srcOrd="1" destOrd="0" presId="urn:microsoft.com/office/officeart/2005/8/layout/cycle8"/>
    <dgm:cxn modelId="{B65DC975-A35B-47D9-9E78-723B59F7690C}" type="presParOf" srcId="{8B7A315D-DC08-4CB0-AAF5-9EC69685F1ED}" destId="{13DCF279-F33C-4904-A998-BC6B40CB407E}" srcOrd="2" destOrd="0" presId="urn:microsoft.com/office/officeart/2005/8/layout/cycle8"/>
    <dgm:cxn modelId="{EC392AF1-3BC5-4818-976C-A23D6974F15D}" type="presParOf" srcId="{8B7A315D-DC08-4CB0-AAF5-9EC69685F1ED}" destId="{A68AA09A-8A2A-4428-9737-D66EB32E4D28}" srcOrd="3" destOrd="0" presId="urn:microsoft.com/office/officeart/2005/8/layout/cycle8"/>
    <dgm:cxn modelId="{34447BA3-D127-459E-B872-693D3B49DFF2}" type="presParOf" srcId="{8B7A315D-DC08-4CB0-AAF5-9EC69685F1ED}" destId="{517A2334-BAEC-4D99-9BB2-E6416F24AA8E}" srcOrd="4" destOrd="0" presId="urn:microsoft.com/office/officeart/2005/8/layout/cycle8"/>
    <dgm:cxn modelId="{3D07C4CB-4132-4568-97F4-7617AA40464E}" type="presParOf" srcId="{8B7A315D-DC08-4CB0-AAF5-9EC69685F1ED}" destId="{8D42D8B4-ACEE-473E-A2F5-1AE47F41693A}" srcOrd="5" destOrd="0" presId="urn:microsoft.com/office/officeart/2005/8/layout/cycle8"/>
    <dgm:cxn modelId="{88C5DBE9-6E3E-4B21-BC7B-BFBBB84BF428}" type="presParOf" srcId="{8B7A315D-DC08-4CB0-AAF5-9EC69685F1ED}" destId="{C3394D13-8645-4085-8BEC-8E2D0594633B}" srcOrd="6" destOrd="0" presId="urn:microsoft.com/office/officeart/2005/8/layout/cycle8"/>
    <dgm:cxn modelId="{2EDBC6E6-57F1-4BEB-B7C3-F9E53DF84A9B}" type="presParOf" srcId="{8B7A315D-DC08-4CB0-AAF5-9EC69685F1ED}" destId="{A985B03A-9F6E-4810-BC4F-A486D87D4A68}" srcOrd="7" destOrd="0" presId="urn:microsoft.com/office/officeart/2005/8/layout/cycle8"/>
    <dgm:cxn modelId="{B7745656-3036-4112-9CB8-5E34191A995A}" type="presParOf" srcId="{8B7A315D-DC08-4CB0-AAF5-9EC69685F1ED}" destId="{85EF9857-CB64-4954-AA5B-1F24C7E47965}" srcOrd="8" destOrd="0" presId="urn:microsoft.com/office/officeart/2005/8/layout/cycle8"/>
    <dgm:cxn modelId="{9DB1604A-BD0A-4216-B45C-09B2768DF33C}" type="presParOf" srcId="{8B7A315D-DC08-4CB0-AAF5-9EC69685F1ED}" destId="{F92255CD-4EFA-4439-A6A1-8647F0CEB96D}" srcOrd="9" destOrd="0" presId="urn:microsoft.com/office/officeart/2005/8/layout/cycle8"/>
    <dgm:cxn modelId="{74A3048A-FF54-41C3-B80E-8EC02E57E5AB}" type="presParOf" srcId="{8B7A315D-DC08-4CB0-AAF5-9EC69685F1ED}" destId="{D6F9CE63-3872-4754-BE52-5BC8C2006A6E}" srcOrd="10" destOrd="0" presId="urn:microsoft.com/office/officeart/2005/8/layout/cycle8"/>
    <dgm:cxn modelId="{055C41BC-6DEA-43D0-AC8B-E1F9081A67E9}" type="presParOf" srcId="{8B7A315D-DC08-4CB0-AAF5-9EC69685F1ED}" destId="{31043462-272A-43A7-9B33-E0F71B4CC662}" srcOrd="11" destOrd="0" presId="urn:microsoft.com/office/officeart/2005/8/layout/cycle8"/>
    <dgm:cxn modelId="{6EEC78BA-BFC1-43DB-8B73-F26229D610EB}" type="presParOf" srcId="{8B7A315D-DC08-4CB0-AAF5-9EC69685F1ED}" destId="{93FE7A96-F51A-49EA-88CD-170CA54F6AE9}" srcOrd="12" destOrd="0" presId="urn:microsoft.com/office/officeart/2005/8/layout/cycle8"/>
    <dgm:cxn modelId="{C296C519-5B89-47FE-8191-0DB1E6A37D3F}" type="presParOf" srcId="{8B7A315D-DC08-4CB0-AAF5-9EC69685F1ED}" destId="{1072FD64-8904-4121-982E-3FD912D1C8EF}" srcOrd="13" destOrd="0" presId="urn:microsoft.com/office/officeart/2005/8/layout/cycle8"/>
    <dgm:cxn modelId="{1ABB48BC-9706-4D02-AE8A-D898EC1D7A6E}" type="presParOf" srcId="{8B7A315D-DC08-4CB0-AAF5-9EC69685F1ED}" destId="{41A04995-3925-47CA-ADDA-6A644F7ED60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9F2C642-D1F3-4EC9-9E35-9DC99EF34D17}"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15DE3EA6-5E1D-4F2F-A7B1-67D32CD9245F}">
      <dgm:prSet phldrT="[Text]"/>
      <dgm:spPr>
        <a:solidFill>
          <a:schemeClr val="bg1">
            <a:lumMod val="75000"/>
          </a:schemeClr>
        </a:solidFill>
      </dgm:spPr>
      <dgm:t>
        <a:bodyPr/>
        <a:lstStyle/>
        <a:p>
          <a:r>
            <a:rPr lang="en-US" b="1" i="1" baseline="0" dirty="0" smtClean="0">
              <a:solidFill>
                <a:schemeClr val="tx1"/>
              </a:solidFill>
            </a:rPr>
            <a:t>Community</a:t>
          </a:r>
          <a:endParaRPr lang="en-US" b="1" i="1" baseline="0" dirty="0">
            <a:solidFill>
              <a:schemeClr val="tx1"/>
            </a:solidFill>
          </a:endParaRPr>
        </a:p>
      </dgm:t>
    </dgm:pt>
    <dgm:pt modelId="{9C4EAD13-6542-4BA8-951A-D2D3591EAD2F}" type="parTrans" cxnId="{1F56A3EC-FCEA-4D42-A17A-96A242B8F7D9}">
      <dgm:prSet/>
      <dgm:spPr/>
      <dgm:t>
        <a:bodyPr/>
        <a:lstStyle/>
        <a:p>
          <a:endParaRPr lang="en-US"/>
        </a:p>
      </dgm:t>
    </dgm:pt>
    <dgm:pt modelId="{4AFE5384-75B4-4CA1-9231-78E1FAA1380D}" type="sibTrans" cxnId="{1F56A3EC-FCEA-4D42-A17A-96A242B8F7D9}">
      <dgm:prSet/>
      <dgm:spPr/>
      <dgm:t>
        <a:bodyPr/>
        <a:lstStyle/>
        <a:p>
          <a:endParaRPr lang="en-US"/>
        </a:p>
      </dgm:t>
    </dgm:pt>
    <dgm:pt modelId="{ACDC817C-E3B2-40F7-9610-808D417D6D64}">
      <dgm:prSet phldrT="[Text]" custT="1"/>
      <dgm:spPr>
        <a:solidFill>
          <a:schemeClr val="bg1">
            <a:lumMod val="75000"/>
          </a:schemeClr>
        </a:solidFill>
      </dgm:spPr>
      <dgm:t>
        <a:bodyPr/>
        <a:lstStyle/>
        <a:p>
          <a:r>
            <a:rPr lang="en-US" sz="1400" b="1" baseline="0" dirty="0" smtClean="0">
              <a:solidFill>
                <a:schemeClr val="tx1"/>
              </a:solidFill>
            </a:rPr>
            <a:t>Communication</a:t>
          </a:r>
          <a:endParaRPr lang="en-US" sz="1400" b="1" baseline="0" dirty="0">
            <a:solidFill>
              <a:schemeClr val="tx1"/>
            </a:solidFill>
          </a:endParaRPr>
        </a:p>
      </dgm:t>
    </dgm:pt>
    <dgm:pt modelId="{FC9F3AF7-00DB-42FD-B2E2-1166E441A10A}" type="parTrans" cxnId="{B821A62C-D445-45CA-B372-0A554C79D0B5}">
      <dgm:prSet/>
      <dgm:spPr/>
      <dgm:t>
        <a:bodyPr/>
        <a:lstStyle/>
        <a:p>
          <a:endParaRPr lang="en-US"/>
        </a:p>
      </dgm:t>
    </dgm:pt>
    <dgm:pt modelId="{77C584A9-65C9-4D18-A77B-B7031CC100E9}" type="sibTrans" cxnId="{B821A62C-D445-45CA-B372-0A554C79D0B5}">
      <dgm:prSet/>
      <dgm:spPr>
        <a:solidFill>
          <a:schemeClr val="bg1"/>
        </a:solidFill>
      </dgm:spPr>
      <dgm:t>
        <a:bodyPr/>
        <a:lstStyle/>
        <a:p>
          <a:endParaRPr lang="en-US"/>
        </a:p>
      </dgm:t>
    </dgm:pt>
    <dgm:pt modelId="{E8E52933-0F62-411F-A667-EAC4B97F0024}">
      <dgm:prSet phldrT="[Text]"/>
      <dgm:spPr>
        <a:solidFill>
          <a:schemeClr val="bg1">
            <a:lumMod val="75000"/>
          </a:schemeClr>
        </a:solidFill>
      </dgm:spPr>
      <dgm:t>
        <a:bodyPr/>
        <a:lstStyle/>
        <a:p>
          <a:r>
            <a:rPr lang="en-US" b="1" baseline="0" dirty="0" smtClean="0">
              <a:solidFill>
                <a:schemeClr val="tx1"/>
              </a:solidFill>
            </a:rPr>
            <a:t>Collaboration</a:t>
          </a:r>
          <a:endParaRPr lang="en-US" b="1" baseline="0" dirty="0">
            <a:solidFill>
              <a:schemeClr val="tx1"/>
            </a:solidFill>
          </a:endParaRPr>
        </a:p>
      </dgm:t>
    </dgm:pt>
    <dgm:pt modelId="{843237E0-8846-4985-97AE-B706159095A6}" type="parTrans" cxnId="{49165613-2311-4968-B862-DF68D44D150B}">
      <dgm:prSet/>
      <dgm:spPr/>
      <dgm:t>
        <a:bodyPr/>
        <a:lstStyle/>
        <a:p>
          <a:endParaRPr lang="en-US"/>
        </a:p>
      </dgm:t>
    </dgm:pt>
    <dgm:pt modelId="{13683131-260E-4539-9D11-0040EFF15189}" type="sibTrans" cxnId="{49165613-2311-4968-B862-DF68D44D150B}">
      <dgm:prSet/>
      <dgm:spPr>
        <a:solidFill>
          <a:schemeClr val="bg1"/>
        </a:solidFill>
      </dgm:spPr>
      <dgm:t>
        <a:bodyPr/>
        <a:lstStyle/>
        <a:p>
          <a:endParaRPr lang="en-US"/>
        </a:p>
      </dgm:t>
    </dgm:pt>
    <dgm:pt modelId="{42F0B4B6-B2F6-4E0A-9270-2643A153DE72}">
      <dgm:prSet phldrT="[Text]"/>
      <dgm:spPr>
        <a:solidFill>
          <a:schemeClr val="bg1">
            <a:lumMod val="75000"/>
          </a:schemeClr>
        </a:solidFill>
      </dgm:spPr>
      <dgm:t>
        <a:bodyPr/>
        <a:lstStyle/>
        <a:p>
          <a:r>
            <a:rPr lang="en-US" b="1" baseline="0" dirty="0" smtClean="0">
              <a:solidFill>
                <a:schemeClr val="tx1"/>
              </a:solidFill>
            </a:rPr>
            <a:t>Cooperation</a:t>
          </a:r>
          <a:endParaRPr lang="en-US" b="1" baseline="0" dirty="0">
            <a:solidFill>
              <a:schemeClr val="tx1"/>
            </a:solidFill>
          </a:endParaRPr>
        </a:p>
      </dgm:t>
    </dgm:pt>
    <dgm:pt modelId="{B429B159-A2A6-4F40-8A9E-D3E8A040B192}" type="parTrans" cxnId="{FDE71BD4-35BA-45D7-A718-1022863EECDB}">
      <dgm:prSet/>
      <dgm:spPr/>
      <dgm:t>
        <a:bodyPr/>
        <a:lstStyle/>
        <a:p>
          <a:endParaRPr lang="en-US"/>
        </a:p>
      </dgm:t>
    </dgm:pt>
    <dgm:pt modelId="{B687E7CB-8E68-434E-A180-CE722DB543DF}" type="sibTrans" cxnId="{FDE71BD4-35BA-45D7-A718-1022863EECDB}">
      <dgm:prSet/>
      <dgm:spPr>
        <a:solidFill>
          <a:schemeClr val="bg1"/>
        </a:solidFill>
      </dgm:spPr>
      <dgm:t>
        <a:bodyPr/>
        <a:lstStyle/>
        <a:p>
          <a:endParaRPr lang="en-US"/>
        </a:p>
      </dgm:t>
    </dgm:pt>
    <dgm:pt modelId="{7F0C4848-B61C-46FD-AFCC-DE310A15696C}">
      <dgm:prSet phldrT="[Text]"/>
      <dgm:spPr>
        <a:solidFill>
          <a:schemeClr val="bg1">
            <a:lumMod val="75000"/>
          </a:schemeClr>
        </a:solidFill>
      </dgm:spPr>
      <dgm:t>
        <a:bodyPr/>
        <a:lstStyle/>
        <a:p>
          <a:r>
            <a:rPr lang="en-US" b="1" baseline="0" dirty="0" smtClean="0">
              <a:solidFill>
                <a:schemeClr val="tx1"/>
              </a:solidFill>
            </a:rPr>
            <a:t>Coordination</a:t>
          </a:r>
          <a:endParaRPr lang="en-US" b="1" baseline="0" dirty="0">
            <a:solidFill>
              <a:schemeClr val="tx1"/>
            </a:solidFill>
          </a:endParaRPr>
        </a:p>
      </dgm:t>
    </dgm:pt>
    <dgm:pt modelId="{EB3EAA84-C5DB-4BB3-9843-43D0C2836A02}" type="parTrans" cxnId="{36F2816A-27E7-4851-A4D0-C0FDB97A7CF8}">
      <dgm:prSet/>
      <dgm:spPr/>
      <dgm:t>
        <a:bodyPr/>
        <a:lstStyle/>
        <a:p>
          <a:endParaRPr lang="en-US"/>
        </a:p>
      </dgm:t>
    </dgm:pt>
    <dgm:pt modelId="{89565A00-FDFA-44CC-94D7-81F18705CA55}" type="sibTrans" cxnId="{36F2816A-27E7-4851-A4D0-C0FDB97A7CF8}">
      <dgm:prSet/>
      <dgm:spPr>
        <a:solidFill>
          <a:schemeClr val="bg1"/>
        </a:solidFill>
      </dgm:spPr>
      <dgm:t>
        <a:bodyPr/>
        <a:lstStyle/>
        <a:p>
          <a:endParaRPr lang="en-US"/>
        </a:p>
      </dgm:t>
    </dgm:pt>
    <dgm:pt modelId="{EF8F2FD1-F7CB-4F80-855A-BBE5BE3A4254}" type="pres">
      <dgm:prSet presAssocID="{C9F2C642-D1F3-4EC9-9E35-9DC99EF34D17}" presName="Name0" presStyleCnt="0">
        <dgm:presLayoutVars>
          <dgm:chMax val="1"/>
          <dgm:dir/>
          <dgm:animLvl val="ctr"/>
          <dgm:resizeHandles val="exact"/>
        </dgm:presLayoutVars>
      </dgm:prSet>
      <dgm:spPr/>
      <dgm:t>
        <a:bodyPr/>
        <a:lstStyle/>
        <a:p>
          <a:endParaRPr lang="en-US"/>
        </a:p>
      </dgm:t>
    </dgm:pt>
    <dgm:pt modelId="{B309186F-11CC-49E7-B87A-14A6E783C767}" type="pres">
      <dgm:prSet presAssocID="{15DE3EA6-5E1D-4F2F-A7B1-67D32CD9245F}" presName="centerShape" presStyleLbl="node0" presStyleIdx="0" presStyleCnt="1"/>
      <dgm:spPr/>
      <dgm:t>
        <a:bodyPr/>
        <a:lstStyle/>
        <a:p>
          <a:endParaRPr lang="en-US"/>
        </a:p>
      </dgm:t>
    </dgm:pt>
    <dgm:pt modelId="{69BD429D-941D-4EAD-967D-7ACF79D97D27}" type="pres">
      <dgm:prSet presAssocID="{ACDC817C-E3B2-40F7-9610-808D417D6D64}" presName="node" presStyleLbl="node1" presStyleIdx="0" presStyleCnt="4" custScaleX="116345" custScaleY="114559">
        <dgm:presLayoutVars>
          <dgm:bulletEnabled val="1"/>
        </dgm:presLayoutVars>
      </dgm:prSet>
      <dgm:spPr/>
      <dgm:t>
        <a:bodyPr/>
        <a:lstStyle/>
        <a:p>
          <a:endParaRPr lang="en-US"/>
        </a:p>
      </dgm:t>
    </dgm:pt>
    <dgm:pt modelId="{C3500789-3E24-4D3D-A47B-950A7870FE52}" type="pres">
      <dgm:prSet presAssocID="{ACDC817C-E3B2-40F7-9610-808D417D6D64}" presName="dummy" presStyleCnt="0"/>
      <dgm:spPr/>
    </dgm:pt>
    <dgm:pt modelId="{6477A338-09A9-4138-B3D6-2CB8F642EB0C}" type="pres">
      <dgm:prSet presAssocID="{77C584A9-65C9-4D18-A77B-B7031CC100E9}" presName="sibTrans" presStyleLbl="sibTrans2D1" presStyleIdx="0" presStyleCnt="4"/>
      <dgm:spPr/>
      <dgm:t>
        <a:bodyPr/>
        <a:lstStyle/>
        <a:p>
          <a:endParaRPr lang="en-US"/>
        </a:p>
      </dgm:t>
    </dgm:pt>
    <dgm:pt modelId="{CA2EC9AE-61E8-4372-8DCB-8A5C21D0D191}" type="pres">
      <dgm:prSet presAssocID="{E8E52933-0F62-411F-A667-EAC4B97F0024}" presName="node" presStyleLbl="node1" presStyleIdx="1" presStyleCnt="4" custScaleX="109746" custScaleY="109746">
        <dgm:presLayoutVars>
          <dgm:bulletEnabled val="1"/>
        </dgm:presLayoutVars>
      </dgm:prSet>
      <dgm:spPr/>
      <dgm:t>
        <a:bodyPr/>
        <a:lstStyle/>
        <a:p>
          <a:endParaRPr lang="en-US"/>
        </a:p>
      </dgm:t>
    </dgm:pt>
    <dgm:pt modelId="{5ABA19F5-0082-4233-93B0-F3FC82C57AD8}" type="pres">
      <dgm:prSet presAssocID="{E8E52933-0F62-411F-A667-EAC4B97F0024}" presName="dummy" presStyleCnt="0"/>
      <dgm:spPr/>
    </dgm:pt>
    <dgm:pt modelId="{C134BCD2-E43C-4CF4-8A4E-A3778902F43F}" type="pres">
      <dgm:prSet presAssocID="{13683131-260E-4539-9D11-0040EFF15189}" presName="sibTrans" presStyleLbl="sibTrans2D1" presStyleIdx="1" presStyleCnt="4"/>
      <dgm:spPr/>
      <dgm:t>
        <a:bodyPr/>
        <a:lstStyle/>
        <a:p>
          <a:endParaRPr lang="en-US"/>
        </a:p>
      </dgm:t>
    </dgm:pt>
    <dgm:pt modelId="{880E3CBA-7F64-4F76-8BA5-CB3CE6DCF376}" type="pres">
      <dgm:prSet presAssocID="{42F0B4B6-B2F6-4E0A-9270-2643A153DE72}" presName="node" presStyleLbl="node1" presStyleIdx="2" presStyleCnt="4" custScaleX="111101" custScaleY="111101" custRadScaleRad="100056" custRadScaleInc="-6369">
        <dgm:presLayoutVars>
          <dgm:bulletEnabled val="1"/>
        </dgm:presLayoutVars>
      </dgm:prSet>
      <dgm:spPr/>
      <dgm:t>
        <a:bodyPr/>
        <a:lstStyle/>
        <a:p>
          <a:endParaRPr lang="en-US"/>
        </a:p>
      </dgm:t>
    </dgm:pt>
    <dgm:pt modelId="{90B3C339-0270-435D-8607-5DCD6AD108C2}" type="pres">
      <dgm:prSet presAssocID="{42F0B4B6-B2F6-4E0A-9270-2643A153DE72}" presName="dummy" presStyleCnt="0"/>
      <dgm:spPr/>
    </dgm:pt>
    <dgm:pt modelId="{B38E0837-68C8-4C59-BCCF-C8C5F0625B8F}" type="pres">
      <dgm:prSet presAssocID="{B687E7CB-8E68-434E-A180-CE722DB543DF}" presName="sibTrans" presStyleLbl="sibTrans2D1" presStyleIdx="2" presStyleCnt="4"/>
      <dgm:spPr/>
      <dgm:t>
        <a:bodyPr/>
        <a:lstStyle/>
        <a:p>
          <a:endParaRPr lang="en-US"/>
        </a:p>
      </dgm:t>
    </dgm:pt>
    <dgm:pt modelId="{B374926A-F623-4346-A0B8-1FD5E3338E53}" type="pres">
      <dgm:prSet presAssocID="{7F0C4848-B61C-46FD-AFCC-DE310A15696C}" presName="node" presStyleLbl="node1" presStyleIdx="3" presStyleCnt="4" custScaleX="110863" custScaleY="114312">
        <dgm:presLayoutVars>
          <dgm:bulletEnabled val="1"/>
        </dgm:presLayoutVars>
      </dgm:prSet>
      <dgm:spPr/>
      <dgm:t>
        <a:bodyPr/>
        <a:lstStyle/>
        <a:p>
          <a:endParaRPr lang="en-US"/>
        </a:p>
      </dgm:t>
    </dgm:pt>
    <dgm:pt modelId="{7F5A1889-4E2A-4A9F-8992-FD79849B6F6A}" type="pres">
      <dgm:prSet presAssocID="{7F0C4848-B61C-46FD-AFCC-DE310A15696C}" presName="dummy" presStyleCnt="0"/>
      <dgm:spPr/>
    </dgm:pt>
    <dgm:pt modelId="{EE915710-4885-493A-93FC-C50FD190E3F1}" type="pres">
      <dgm:prSet presAssocID="{89565A00-FDFA-44CC-94D7-81F18705CA55}" presName="sibTrans" presStyleLbl="sibTrans2D1" presStyleIdx="3" presStyleCnt="4"/>
      <dgm:spPr/>
      <dgm:t>
        <a:bodyPr/>
        <a:lstStyle/>
        <a:p>
          <a:endParaRPr lang="en-US"/>
        </a:p>
      </dgm:t>
    </dgm:pt>
  </dgm:ptLst>
  <dgm:cxnLst>
    <dgm:cxn modelId="{83814F83-81C4-4FBF-ADAD-A287A8675629}" type="presOf" srcId="{C9F2C642-D1F3-4EC9-9E35-9DC99EF34D17}" destId="{EF8F2FD1-F7CB-4F80-855A-BBE5BE3A4254}" srcOrd="0" destOrd="0" presId="urn:microsoft.com/office/officeart/2005/8/layout/radial6"/>
    <dgm:cxn modelId="{787C01FC-8D7C-41AD-ADCC-A93F218CA7BC}" type="presOf" srcId="{ACDC817C-E3B2-40F7-9610-808D417D6D64}" destId="{69BD429D-941D-4EAD-967D-7ACF79D97D27}" srcOrd="0" destOrd="0" presId="urn:microsoft.com/office/officeart/2005/8/layout/radial6"/>
    <dgm:cxn modelId="{B645FD8C-6184-4EB3-B384-912CEB098FD3}" type="presOf" srcId="{7F0C4848-B61C-46FD-AFCC-DE310A15696C}" destId="{B374926A-F623-4346-A0B8-1FD5E3338E53}" srcOrd="0" destOrd="0" presId="urn:microsoft.com/office/officeart/2005/8/layout/radial6"/>
    <dgm:cxn modelId="{FDE71BD4-35BA-45D7-A718-1022863EECDB}" srcId="{15DE3EA6-5E1D-4F2F-A7B1-67D32CD9245F}" destId="{42F0B4B6-B2F6-4E0A-9270-2643A153DE72}" srcOrd="2" destOrd="0" parTransId="{B429B159-A2A6-4F40-8A9E-D3E8A040B192}" sibTransId="{B687E7CB-8E68-434E-A180-CE722DB543DF}"/>
    <dgm:cxn modelId="{B821A62C-D445-45CA-B372-0A554C79D0B5}" srcId="{15DE3EA6-5E1D-4F2F-A7B1-67D32CD9245F}" destId="{ACDC817C-E3B2-40F7-9610-808D417D6D64}" srcOrd="0" destOrd="0" parTransId="{FC9F3AF7-00DB-42FD-B2E2-1166E441A10A}" sibTransId="{77C584A9-65C9-4D18-A77B-B7031CC100E9}"/>
    <dgm:cxn modelId="{1F56A3EC-FCEA-4D42-A17A-96A242B8F7D9}" srcId="{C9F2C642-D1F3-4EC9-9E35-9DC99EF34D17}" destId="{15DE3EA6-5E1D-4F2F-A7B1-67D32CD9245F}" srcOrd="0" destOrd="0" parTransId="{9C4EAD13-6542-4BA8-951A-D2D3591EAD2F}" sibTransId="{4AFE5384-75B4-4CA1-9231-78E1FAA1380D}"/>
    <dgm:cxn modelId="{070C9C1E-A0BC-4C9A-9392-B17B498D7374}" type="presOf" srcId="{13683131-260E-4539-9D11-0040EFF15189}" destId="{C134BCD2-E43C-4CF4-8A4E-A3778902F43F}" srcOrd="0" destOrd="0" presId="urn:microsoft.com/office/officeart/2005/8/layout/radial6"/>
    <dgm:cxn modelId="{205CC67C-E7E5-4D43-8A9E-E1F745B297EB}" type="presOf" srcId="{42F0B4B6-B2F6-4E0A-9270-2643A153DE72}" destId="{880E3CBA-7F64-4F76-8BA5-CB3CE6DCF376}" srcOrd="0" destOrd="0" presId="urn:microsoft.com/office/officeart/2005/8/layout/radial6"/>
    <dgm:cxn modelId="{8777D0AD-33D5-4956-9EC7-64F62496D565}" type="presOf" srcId="{B687E7CB-8E68-434E-A180-CE722DB543DF}" destId="{B38E0837-68C8-4C59-BCCF-C8C5F0625B8F}" srcOrd="0" destOrd="0" presId="urn:microsoft.com/office/officeart/2005/8/layout/radial6"/>
    <dgm:cxn modelId="{2CAF07C7-7B1B-46A9-952C-551832C8AF3B}" type="presOf" srcId="{E8E52933-0F62-411F-A667-EAC4B97F0024}" destId="{CA2EC9AE-61E8-4372-8DCB-8A5C21D0D191}" srcOrd="0" destOrd="0" presId="urn:microsoft.com/office/officeart/2005/8/layout/radial6"/>
    <dgm:cxn modelId="{41270891-6BA4-44EC-80ED-374FB5B164AD}" type="presOf" srcId="{77C584A9-65C9-4D18-A77B-B7031CC100E9}" destId="{6477A338-09A9-4138-B3D6-2CB8F642EB0C}" srcOrd="0" destOrd="0" presId="urn:microsoft.com/office/officeart/2005/8/layout/radial6"/>
    <dgm:cxn modelId="{195699E6-E423-489C-B721-7EBDA27B5770}" type="presOf" srcId="{89565A00-FDFA-44CC-94D7-81F18705CA55}" destId="{EE915710-4885-493A-93FC-C50FD190E3F1}" srcOrd="0" destOrd="0" presId="urn:microsoft.com/office/officeart/2005/8/layout/radial6"/>
    <dgm:cxn modelId="{523E8844-BC26-448C-890C-4C0CB0CCA35C}" type="presOf" srcId="{15DE3EA6-5E1D-4F2F-A7B1-67D32CD9245F}" destId="{B309186F-11CC-49E7-B87A-14A6E783C767}" srcOrd="0" destOrd="0" presId="urn:microsoft.com/office/officeart/2005/8/layout/radial6"/>
    <dgm:cxn modelId="{49165613-2311-4968-B862-DF68D44D150B}" srcId="{15DE3EA6-5E1D-4F2F-A7B1-67D32CD9245F}" destId="{E8E52933-0F62-411F-A667-EAC4B97F0024}" srcOrd="1" destOrd="0" parTransId="{843237E0-8846-4985-97AE-B706159095A6}" sibTransId="{13683131-260E-4539-9D11-0040EFF15189}"/>
    <dgm:cxn modelId="{36F2816A-27E7-4851-A4D0-C0FDB97A7CF8}" srcId="{15DE3EA6-5E1D-4F2F-A7B1-67D32CD9245F}" destId="{7F0C4848-B61C-46FD-AFCC-DE310A15696C}" srcOrd="3" destOrd="0" parTransId="{EB3EAA84-C5DB-4BB3-9843-43D0C2836A02}" sibTransId="{89565A00-FDFA-44CC-94D7-81F18705CA55}"/>
    <dgm:cxn modelId="{9F41BEC4-F8D7-4DDC-A349-268E1B7D4491}" type="presParOf" srcId="{EF8F2FD1-F7CB-4F80-855A-BBE5BE3A4254}" destId="{B309186F-11CC-49E7-B87A-14A6E783C767}" srcOrd="0" destOrd="0" presId="urn:microsoft.com/office/officeart/2005/8/layout/radial6"/>
    <dgm:cxn modelId="{C2A1EF9A-0594-4F3D-A64A-2B42D2E1F5E8}" type="presParOf" srcId="{EF8F2FD1-F7CB-4F80-855A-BBE5BE3A4254}" destId="{69BD429D-941D-4EAD-967D-7ACF79D97D27}" srcOrd="1" destOrd="0" presId="urn:microsoft.com/office/officeart/2005/8/layout/radial6"/>
    <dgm:cxn modelId="{E8593120-AFDC-4CC3-84FB-4781C4446435}" type="presParOf" srcId="{EF8F2FD1-F7CB-4F80-855A-BBE5BE3A4254}" destId="{C3500789-3E24-4D3D-A47B-950A7870FE52}" srcOrd="2" destOrd="0" presId="urn:microsoft.com/office/officeart/2005/8/layout/radial6"/>
    <dgm:cxn modelId="{5112AE3D-E5A3-4BA7-8375-CADA30C3ED77}" type="presParOf" srcId="{EF8F2FD1-F7CB-4F80-855A-BBE5BE3A4254}" destId="{6477A338-09A9-4138-B3D6-2CB8F642EB0C}" srcOrd="3" destOrd="0" presId="urn:microsoft.com/office/officeart/2005/8/layout/radial6"/>
    <dgm:cxn modelId="{56B3522A-0D6A-42E7-A2B5-67AEDF4B1AE7}" type="presParOf" srcId="{EF8F2FD1-F7CB-4F80-855A-BBE5BE3A4254}" destId="{CA2EC9AE-61E8-4372-8DCB-8A5C21D0D191}" srcOrd="4" destOrd="0" presId="urn:microsoft.com/office/officeart/2005/8/layout/radial6"/>
    <dgm:cxn modelId="{92158913-4572-4557-96B0-8F397A5A5A42}" type="presParOf" srcId="{EF8F2FD1-F7CB-4F80-855A-BBE5BE3A4254}" destId="{5ABA19F5-0082-4233-93B0-F3FC82C57AD8}" srcOrd="5" destOrd="0" presId="urn:microsoft.com/office/officeart/2005/8/layout/radial6"/>
    <dgm:cxn modelId="{A6AA23C1-4CA0-4200-A630-3021427E8810}" type="presParOf" srcId="{EF8F2FD1-F7CB-4F80-855A-BBE5BE3A4254}" destId="{C134BCD2-E43C-4CF4-8A4E-A3778902F43F}" srcOrd="6" destOrd="0" presId="urn:microsoft.com/office/officeart/2005/8/layout/radial6"/>
    <dgm:cxn modelId="{50731953-BB9E-4243-9498-CF6EEE160426}" type="presParOf" srcId="{EF8F2FD1-F7CB-4F80-855A-BBE5BE3A4254}" destId="{880E3CBA-7F64-4F76-8BA5-CB3CE6DCF376}" srcOrd="7" destOrd="0" presId="urn:microsoft.com/office/officeart/2005/8/layout/radial6"/>
    <dgm:cxn modelId="{FD920E3D-68F6-4F8F-9D04-77657A5D744A}" type="presParOf" srcId="{EF8F2FD1-F7CB-4F80-855A-BBE5BE3A4254}" destId="{90B3C339-0270-435D-8607-5DCD6AD108C2}" srcOrd="8" destOrd="0" presId="urn:microsoft.com/office/officeart/2005/8/layout/radial6"/>
    <dgm:cxn modelId="{2B41B6C1-5ACD-438A-9B84-48AE6650C840}" type="presParOf" srcId="{EF8F2FD1-F7CB-4F80-855A-BBE5BE3A4254}" destId="{B38E0837-68C8-4C59-BCCF-C8C5F0625B8F}" srcOrd="9" destOrd="0" presId="urn:microsoft.com/office/officeart/2005/8/layout/radial6"/>
    <dgm:cxn modelId="{B37EBBFB-4513-4CE7-BB45-373B4A84AE52}" type="presParOf" srcId="{EF8F2FD1-F7CB-4F80-855A-BBE5BE3A4254}" destId="{B374926A-F623-4346-A0B8-1FD5E3338E53}" srcOrd="10" destOrd="0" presId="urn:microsoft.com/office/officeart/2005/8/layout/radial6"/>
    <dgm:cxn modelId="{9EEACF9E-8A6C-44C5-9A76-904AE6BE307E}" type="presParOf" srcId="{EF8F2FD1-F7CB-4F80-855A-BBE5BE3A4254}" destId="{7F5A1889-4E2A-4A9F-8992-FD79849B6F6A}" srcOrd="11" destOrd="0" presId="urn:microsoft.com/office/officeart/2005/8/layout/radial6"/>
    <dgm:cxn modelId="{4002F25E-C5DB-4286-AC7C-C0BA15D6D476}" type="presParOf" srcId="{EF8F2FD1-F7CB-4F80-855A-BBE5BE3A4254}" destId="{EE915710-4885-493A-93FC-C50FD190E3F1}"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48A84E8-D27C-4495-8406-73D0B737B52F}" type="doc">
      <dgm:prSet loTypeId="urn:microsoft.com/office/officeart/2005/8/layout/cycle8" loCatId="cycle" qsTypeId="urn:microsoft.com/office/officeart/2005/8/quickstyle/simple1" qsCatId="simple" csTypeId="urn:microsoft.com/office/officeart/2005/8/colors/accent1_2" csCatId="accent1" phldr="1"/>
      <dgm:spPr/>
    </dgm:pt>
    <dgm:pt modelId="{B31F6DC9-59F8-4FF0-B2E5-359C7314A23E}">
      <dgm:prSet phldrT="[Text]"/>
      <dgm:spPr>
        <a:solidFill>
          <a:schemeClr val="bg1">
            <a:lumMod val="65000"/>
          </a:schemeClr>
        </a:solidFill>
      </dgm:spPr>
      <dgm:t>
        <a:bodyPr/>
        <a:lstStyle/>
        <a:p>
          <a:r>
            <a:rPr lang="en-US" dirty="0" smtClean="0">
              <a:solidFill>
                <a:schemeClr val="tx1"/>
              </a:solidFill>
            </a:rPr>
            <a:t>Operations</a:t>
          </a:r>
          <a:endParaRPr lang="en-US" dirty="0">
            <a:solidFill>
              <a:schemeClr val="tx1"/>
            </a:solidFill>
          </a:endParaRPr>
        </a:p>
      </dgm:t>
    </dgm:pt>
    <dgm:pt modelId="{BAAB6EE3-1097-48B9-8303-15C64ACD9362}" type="parTrans" cxnId="{785888B3-0D05-47E0-8078-3BDB709716B8}">
      <dgm:prSet/>
      <dgm:spPr/>
      <dgm:t>
        <a:bodyPr/>
        <a:lstStyle/>
        <a:p>
          <a:endParaRPr lang="en-US"/>
        </a:p>
      </dgm:t>
    </dgm:pt>
    <dgm:pt modelId="{FC9E4449-92E7-46D8-9212-302E51878F96}" type="sibTrans" cxnId="{785888B3-0D05-47E0-8078-3BDB709716B8}">
      <dgm:prSet/>
      <dgm:spPr/>
      <dgm:t>
        <a:bodyPr/>
        <a:lstStyle/>
        <a:p>
          <a:endParaRPr lang="en-US"/>
        </a:p>
      </dgm:t>
    </dgm:pt>
    <dgm:pt modelId="{14E20420-9CC0-4B5C-843E-C72D3F19561F}">
      <dgm:prSet phldrT="[Text]"/>
      <dgm:spPr>
        <a:solidFill>
          <a:schemeClr val="bg1">
            <a:lumMod val="65000"/>
          </a:schemeClr>
        </a:solidFill>
      </dgm:spPr>
      <dgm:t>
        <a:bodyPr/>
        <a:lstStyle/>
        <a:p>
          <a:r>
            <a:rPr lang="en-US" dirty="0" smtClean="0">
              <a:solidFill>
                <a:schemeClr val="tx1"/>
              </a:solidFill>
            </a:rPr>
            <a:t>Evaluation</a:t>
          </a:r>
          <a:endParaRPr lang="en-US" dirty="0">
            <a:solidFill>
              <a:schemeClr val="tx1"/>
            </a:solidFill>
          </a:endParaRPr>
        </a:p>
      </dgm:t>
    </dgm:pt>
    <dgm:pt modelId="{235BA8A8-87F3-401B-94F8-B56AAC9899A2}" type="parTrans" cxnId="{0742EF41-6291-448B-B289-40958981C392}">
      <dgm:prSet/>
      <dgm:spPr/>
      <dgm:t>
        <a:bodyPr/>
        <a:lstStyle/>
        <a:p>
          <a:endParaRPr lang="en-US"/>
        </a:p>
      </dgm:t>
    </dgm:pt>
    <dgm:pt modelId="{303F31AF-C298-4A2A-844E-0D4203AD56CC}" type="sibTrans" cxnId="{0742EF41-6291-448B-B289-40958981C392}">
      <dgm:prSet/>
      <dgm:spPr/>
      <dgm:t>
        <a:bodyPr/>
        <a:lstStyle/>
        <a:p>
          <a:endParaRPr lang="en-US"/>
        </a:p>
      </dgm:t>
    </dgm:pt>
    <dgm:pt modelId="{F7A7238A-4EBE-42B6-BDB3-8F848868FDFB}">
      <dgm:prSet phldrT="[Text]"/>
      <dgm:spPr>
        <a:solidFill>
          <a:schemeClr val="bg1">
            <a:lumMod val="65000"/>
          </a:schemeClr>
        </a:solidFill>
      </dgm:spPr>
      <dgm:t>
        <a:bodyPr/>
        <a:lstStyle/>
        <a:p>
          <a:r>
            <a:rPr lang="en-US" dirty="0" smtClean="0">
              <a:solidFill>
                <a:schemeClr val="tx1"/>
              </a:solidFill>
            </a:rPr>
            <a:t>Strategy</a:t>
          </a:r>
          <a:endParaRPr lang="en-US" dirty="0">
            <a:solidFill>
              <a:schemeClr val="tx1"/>
            </a:solidFill>
          </a:endParaRPr>
        </a:p>
      </dgm:t>
    </dgm:pt>
    <dgm:pt modelId="{088B0BC7-6B43-4252-AAF6-FBB1B69C7168}" type="parTrans" cxnId="{72D8328E-3F0B-4FF0-82AB-95841C003627}">
      <dgm:prSet/>
      <dgm:spPr/>
      <dgm:t>
        <a:bodyPr/>
        <a:lstStyle/>
        <a:p>
          <a:endParaRPr lang="en-US"/>
        </a:p>
      </dgm:t>
    </dgm:pt>
    <dgm:pt modelId="{F8B2D5F0-3DD0-441C-AD79-29874D67B0BF}" type="sibTrans" cxnId="{72D8328E-3F0B-4FF0-82AB-95841C003627}">
      <dgm:prSet/>
      <dgm:spPr/>
      <dgm:t>
        <a:bodyPr/>
        <a:lstStyle/>
        <a:p>
          <a:endParaRPr lang="en-US"/>
        </a:p>
      </dgm:t>
    </dgm:pt>
    <dgm:pt modelId="{8B7A315D-DC08-4CB0-AAF5-9EC69685F1ED}" type="pres">
      <dgm:prSet presAssocID="{948A84E8-D27C-4495-8406-73D0B737B52F}" presName="compositeShape" presStyleCnt="0">
        <dgm:presLayoutVars>
          <dgm:chMax val="7"/>
          <dgm:dir/>
          <dgm:resizeHandles val="exact"/>
        </dgm:presLayoutVars>
      </dgm:prSet>
      <dgm:spPr/>
    </dgm:pt>
    <dgm:pt modelId="{8EBE9E79-2458-407A-8685-FE1DAC3BBC89}" type="pres">
      <dgm:prSet presAssocID="{948A84E8-D27C-4495-8406-73D0B737B52F}" presName="wedge1" presStyleLbl="node1" presStyleIdx="0" presStyleCnt="3"/>
      <dgm:spPr/>
      <dgm:t>
        <a:bodyPr/>
        <a:lstStyle/>
        <a:p>
          <a:endParaRPr lang="en-US"/>
        </a:p>
      </dgm:t>
    </dgm:pt>
    <dgm:pt modelId="{CA8BD854-6004-40E9-BFD6-5B4CE9FED6CE}" type="pres">
      <dgm:prSet presAssocID="{948A84E8-D27C-4495-8406-73D0B737B52F}" presName="dummy1a" presStyleCnt="0"/>
      <dgm:spPr/>
    </dgm:pt>
    <dgm:pt modelId="{13DCF279-F33C-4904-A998-BC6B40CB407E}" type="pres">
      <dgm:prSet presAssocID="{948A84E8-D27C-4495-8406-73D0B737B52F}" presName="dummy1b" presStyleCnt="0"/>
      <dgm:spPr/>
    </dgm:pt>
    <dgm:pt modelId="{A68AA09A-8A2A-4428-9737-D66EB32E4D28}" type="pres">
      <dgm:prSet presAssocID="{948A84E8-D27C-4495-8406-73D0B737B52F}" presName="wedge1Tx" presStyleLbl="node1" presStyleIdx="0" presStyleCnt="3">
        <dgm:presLayoutVars>
          <dgm:chMax val="0"/>
          <dgm:chPref val="0"/>
          <dgm:bulletEnabled val="1"/>
        </dgm:presLayoutVars>
      </dgm:prSet>
      <dgm:spPr/>
      <dgm:t>
        <a:bodyPr/>
        <a:lstStyle/>
        <a:p>
          <a:endParaRPr lang="en-US"/>
        </a:p>
      </dgm:t>
    </dgm:pt>
    <dgm:pt modelId="{517A2334-BAEC-4D99-9BB2-E6416F24AA8E}" type="pres">
      <dgm:prSet presAssocID="{948A84E8-D27C-4495-8406-73D0B737B52F}" presName="wedge2" presStyleLbl="node1" presStyleIdx="1" presStyleCnt="3"/>
      <dgm:spPr/>
      <dgm:t>
        <a:bodyPr/>
        <a:lstStyle/>
        <a:p>
          <a:endParaRPr lang="en-US"/>
        </a:p>
      </dgm:t>
    </dgm:pt>
    <dgm:pt modelId="{8D42D8B4-ACEE-473E-A2F5-1AE47F41693A}" type="pres">
      <dgm:prSet presAssocID="{948A84E8-D27C-4495-8406-73D0B737B52F}" presName="dummy2a" presStyleCnt="0"/>
      <dgm:spPr/>
    </dgm:pt>
    <dgm:pt modelId="{C3394D13-8645-4085-8BEC-8E2D0594633B}" type="pres">
      <dgm:prSet presAssocID="{948A84E8-D27C-4495-8406-73D0B737B52F}" presName="dummy2b" presStyleCnt="0"/>
      <dgm:spPr/>
    </dgm:pt>
    <dgm:pt modelId="{A985B03A-9F6E-4810-BC4F-A486D87D4A68}" type="pres">
      <dgm:prSet presAssocID="{948A84E8-D27C-4495-8406-73D0B737B52F}" presName="wedge2Tx" presStyleLbl="node1" presStyleIdx="1" presStyleCnt="3">
        <dgm:presLayoutVars>
          <dgm:chMax val="0"/>
          <dgm:chPref val="0"/>
          <dgm:bulletEnabled val="1"/>
        </dgm:presLayoutVars>
      </dgm:prSet>
      <dgm:spPr/>
      <dgm:t>
        <a:bodyPr/>
        <a:lstStyle/>
        <a:p>
          <a:endParaRPr lang="en-US"/>
        </a:p>
      </dgm:t>
    </dgm:pt>
    <dgm:pt modelId="{85EF9857-CB64-4954-AA5B-1F24C7E47965}" type="pres">
      <dgm:prSet presAssocID="{948A84E8-D27C-4495-8406-73D0B737B52F}" presName="wedge3" presStyleLbl="node1" presStyleIdx="2" presStyleCnt="3"/>
      <dgm:spPr/>
      <dgm:t>
        <a:bodyPr/>
        <a:lstStyle/>
        <a:p>
          <a:endParaRPr lang="en-US"/>
        </a:p>
      </dgm:t>
    </dgm:pt>
    <dgm:pt modelId="{F92255CD-4EFA-4439-A6A1-8647F0CEB96D}" type="pres">
      <dgm:prSet presAssocID="{948A84E8-D27C-4495-8406-73D0B737B52F}" presName="dummy3a" presStyleCnt="0"/>
      <dgm:spPr/>
    </dgm:pt>
    <dgm:pt modelId="{D6F9CE63-3872-4754-BE52-5BC8C2006A6E}" type="pres">
      <dgm:prSet presAssocID="{948A84E8-D27C-4495-8406-73D0B737B52F}" presName="dummy3b" presStyleCnt="0"/>
      <dgm:spPr/>
    </dgm:pt>
    <dgm:pt modelId="{31043462-272A-43A7-9B33-E0F71B4CC662}" type="pres">
      <dgm:prSet presAssocID="{948A84E8-D27C-4495-8406-73D0B737B52F}" presName="wedge3Tx" presStyleLbl="node1" presStyleIdx="2" presStyleCnt="3">
        <dgm:presLayoutVars>
          <dgm:chMax val="0"/>
          <dgm:chPref val="0"/>
          <dgm:bulletEnabled val="1"/>
        </dgm:presLayoutVars>
      </dgm:prSet>
      <dgm:spPr/>
      <dgm:t>
        <a:bodyPr/>
        <a:lstStyle/>
        <a:p>
          <a:endParaRPr lang="en-US"/>
        </a:p>
      </dgm:t>
    </dgm:pt>
    <dgm:pt modelId="{93FE7A96-F51A-49EA-88CD-170CA54F6AE9}" type="pres">
      <dgm:prSet presAssocID="{FC9E4449-92E7-46D8-9212-302E51878F96}"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072FD64-8904-4121-982E-3FD912D1C8EF}" type="pres">
      <dgm:prSet presAssocID="{303F31AF-C298-4A2A-844E-0D4203AD56CC}" presName="arrowWedge2" presStyleLbl="fgSibTrans2D1" presStyleIdx="1" presStyleCnt="3">
        <dgm:style>
          <a:lnRef idx="2">
            <a:schemeClr val="dk1"/>
          </a:lnRef>
          <a:fillRef idx="1">
            <a:schemeClr val="lt1"/>
          </a:fillRef>
          <a:effectRef idx="0">
            <a:schemeClr val="dk1"/>
          </a:effectRef>
          <a:fontRef idx="minor">
            <a:schemeClr val="dk1"/>
          </a:fontRef>
        </dgm:style>
      </dgm:prSet>
      <dgm:spPr/>
    </dgm:pt>
    <dgm:pt modelId="{41A04995-3925-47CA-ADDA-6A644F7ED602}" type="pres">
      <dgm:prSet presAssocID="{F8B2D5F0-3DD0-441C-AD79-29874D67B0BF}"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E0749729-AC37-4E08-8B6D-BE24AD1B67BD}" type="presOf" srcId="{948A84E8-D27C-4495-8406-73D0B737B52F}" destId="{8B7A315D-DC08-4CB0-AAF5-9EC69685F1ED}" srcOrd="0" destOrd="0" presId="urn:microsoft.com/office/officeart/2005/8/layout/cycle8"/>
    <dgm:cxn modelId="{806DC858-4CF7-41FC-9989-CC9A60B2B29A}" type="presOf" srcId="{B31F6DC9-59F8-4FF0-B2E5-359C7314A23E}" destId="{8EBE9E79-2458-407A-8685-FE1DAC3BBC89}" srcOrd="0" destOrd="0" presId="urn:microsoft.com/office/officeart/2005/8/layout/cycle8"/>
    <dgm:cxn modelId="{F1CBD1A4-5FED-4C61-9D5D-249219AA5915}" type="presOf" srcId="{14E20420-9CC0-4B5C-843E-C72D3F19561F}" destId="{A985B03A-9F6E-4810-BC4F-A486D87D4A68}" srcOrd="1" destOrd="0" presId="urn:microsoft.com/office/officeart/2005/8/layout/cycle8"/>
    <dgm:cxn modelId="{0742EF41-6291-448B-B289-40958981C392}" srcId="{948A84E8-D27C-4495-8406-73D0B737B52F}" destId="{14E20420-9CC0-4B5C-843E-C72D3F19561F}" srcOrd="1" destOrd="0" parTransId="{235BA8A8-87F3-401B-94F8-B56AAC9899A2}" sibTransId="{303F31AF-C298-4A2A-844E-0D4203AD56CC}"/>
    <dgm:cxn modelId="{5CF7DD4A-5A31-4B95-A02E-530B386597E1}" type="presOf" srcId="{F7A7238A-4EBE-42B6-BDB3-8F848868FDFB}" destId="{85EF9857-CB64-4954-AA5B-1F24C7E47965}" srcOrd="0" destOrd="0" presId="urn:microsoft.com/office/officeart/2005/8/layout/cycle8"/>
    <dgm:cxn modelId="{ED53D1BE-DBC2-4933-A568-45123002E440}" type="presOf" srcId="{14E20420-9CC0-4B5C-843E-C72D3F19561F}" destId="{517A2334-BAEC-4D99-9BB2-E6416F24AA8E}" srcOrd="0" destOrd="0" presId="urn:microsoft.com/office/officeart/2005/8/layout/cycle8"/>
    <dgm:cxn modelId="{AD6E5A45-61F5-4B1B-858F-6EF069D0951B}" type="presOf" srcId="{B31F6DC9-59F8-4FF0-B2E5-359C7314A23E}" destId="{A68AA09A-8A2A-4428-9737-D66EB32E4D28}" srcOrd="1" destOrd="0" presId="urn:microsoft.com/office/officeart/2005/8/layout/cycle8"/>
    <dgm:cxn modelId="{450D8E4D-7AF1-4FD3-8787-3FF869950646}" type="presOf" srcId="{F7A7238A-4EBE-42B6-BDB3-8F848868FDFB}" destId="{31043462-272A-43A7-9B33-E0F71B4CC662}" srcOrd="1" destOrd="0" presId="urn:microsoft.com/office/officeart/2005/8/layout/cycle8"/>
    <dgm:cxn modelId="{785888B3-0D05-47E0-8078-3BDB709716B8}" srcId="{948A84E8-D27C-4495-8406-73D0B737B52F}" destId="{B31F6DC9-59F8-4FF0-B2E5-359C7314A23E}" srcOrd="0" destOrd="0" parTransId="{BAAB6EE3-1097-48B9-8303-15C64ACD9362}" sibTransId="{FC9E4449-92E7-46D8-9212-302E51878F96}"/>
    <dgm:cxn modelId="{72D8328E-3F0B-4FF0-82AB-95841C003627}" srcId="{948A84E8-D27C-4495-8406-73D0B737B52F}" destId="{F7A7238A-4EBE-42B6-BDB3-8F848868FDFB}" srcOrd="2" destOrd="0" parTransId="{088B0BC7-6B43-4252-AAF6-FBB1B69C7168}" sibTransId="{F8B2D5F0-3DD0-441C-AD79-29874D67B0BF}"/>
    <dgm:cxn modelId="{8799F80E-3392-4186-B298-F31873C09F65}" type="presParOf" srcId="{8B7A315D-DC08-4CB0-AAF5-9EC69685F1ED}" destId="{8EBE9E79-2458-407A-8685-FE1DAC3BBC89}" srcOrd="0" destOrd="0" presId="urn:microsoft.com/office/officeart/2005/8/layout/cycle8"/>
    <dgm:cxn modelId="{D9233606-6948-4833-8574-C9084AD5ABCB}" type="presParOf" srcId="{8B7A315D-DC08-4CB0-AAF5-9EC69685F1ED}" destId="{CA8BD854-6004-40E9-BFD6-5B4CE9FED6CE}" srcOrd="1" destOrd="0" presId="urn:microsoft.com/office/officeart/2005/8/layout/cycle8"/>
    <dgm:cxn modelId="{FBAB3DAB-CF48-4EAA-A5D1-18DDA3BF27C1}" type="presParOf" srcId="{8B7A315D-DC08-4CB0-AAF5-9EC69685F1ED}" destId="{13DCF279-F33C-4904-A998-BC6B40CB407E}" srcOrd="2" destOrd="0" presId="urn:microsoft.com/office/officeart/2005/8/layout/cycle8"/>
    <dgm:cxn modelId="{455BAAB8-7668-4672-967C-EC95F5DE5F74}" type="presParOf" srcId="{8B7A315D-DC08-4CB0-AAF5-9EC69685F1ED}" destId="{A68AA09A-8A2A-4428-9737-D66EB32E4D28}" srcOrd="3" destOrd="0" presId="urn:microsoft.com/office/officeart/2005/8/layout/cycle8"/>
    <dgm:cxn modelId="{F39FB333-603F-4485-987B-001ECDBFBF8A}" type="presParOf" srcId="{8B7A315D-DC08-4CB0-AAF5-9EC69685F1ED}" destId="{517A2334-BAEC-4D99-9BB2-E6416F24AA8E}" srcOrd="4" destOrd="0" presId="urn:microsoft.com/office/officeart/2005/8/layout/cycle8"/>
    <dgm:cxn modelId="{B74D8220-646F-448E-B074-40A24FA133B2}" type="presParOf" srcId="{8B7A315D-DC08-4CB0-AAF5-9EC69685F1ED}" destId="{8D42D8B4-ACEE-473E-A2F5-1AE47F41693A}" srcOrd="5" destOrd="0" presId="urn:microsoft.com/office/officeart/2005/8/layout/cycle8"/>
    <dgm:cxn modelId="{DE264AE0-E51D-4D94-BB43-A8F86EA36D7E}" type="presParOf" srcId="{8B7A315D-DC08-4CB0-AAF5-9EC69685F1ED}" destId="{C3394D13-8645-4085-8BEC-8E2D0594633B}" srcOrd="6" destOrd="0" presId="urn:microsoft.com/office/officeart/2005/8/layout/cycle8"/>
    <dgm:cxn modelId="{693A044B-1118-4D5D-9368-5BC358CDF469}" type="presParOf" srcId="{8B7A315D-DC08-4CB0-AAF5-9EC69685F1ED}" destId="{A985B03A-9F6E-4810-BC4F-A486D87D4A68}" srcOrd="7" destOrd="0" presId="urn:microsoft.com/office/officeart/2005/8/layout/cycle8"/>
    <dgm:cxn modelId="{4ED9C93E-EA9C-4D39-9ADA-8C0655CB4970}" type="presParOf" srcId="{8B7A315D-DC08-4CB0-AAF5-9EC69685F1ED}" destId="{85EF9857-CB64-4954-AA5B-1F24C7E47965}" srcOrd="8" destOrd="0" presId="urn:microsoft.com/office/officeart/2005/8/layout/cycle8"/>
    <dgm:cxn modelId="{5B9CA088-4EC4-42A0-B99D-68BE9B731914}" type="presParOf" srcId="{8B7A315D-DC08-4CB0-AAF5-9EC69685F1ED}" destId="{F92255CD-4EFA-4439-A6A1-8647F0CEB96D}" srcOrd="9" destOrd="0" presId="urn:microsoft.com/office/officeart/2005/8/layout/cycle8"/>
    <dgm:cxn modelId="{1DA09B5C-4D50-474A-8842-0A498E3858AD}" type="presParOf" srcId="{8B7A315D-DC08-4CB0-AAF5-9EC69685F1ED}" destId="{D6F9CE63-3872-4754-BE52-5BC8C2006A6E}" srcOrd="10" destOrd="0" presId="urn:microsoft.com/office/officeart/2005/8/layout/cycle8"/>
    <dgm:cxn modelId="{A6C7185B-1B7D-4A38-91E8-D56DCC4FF25D}" type="presParOf" srcId="{8B7A315D-DC08-4CB0-AAF5-9EC69685F1ED}" destId="{31043462-272A-43A7-9B33-E0F71B4CC662}" srcOrd="11" destOrd="0" presId="urn:microsoft.com/office/officeart/2005/8/layout/cycle8"/>
    <dgm:cxn modelId="{C1C84425-3686-47F6-BF73-C618CE65B430}" type="presParOf" srcId="{8B7A315D-DC08-4CB0-AAF5-9EC69685F1ED}" destId="{93FE7A96-F51A-49EA-88CD-170CA54F6AE9}" srcOrd="12" destOrd="0" presId="urn:microsoft.com/office/officeart/2005/8/layout/cycle8"/>
    <dgm:cxn modelId="{365EEC69-E1D4-4EAE-B7B1-43735C00079F}" type="presParOf" srcId="{8B7A315D-DC08-4CB0-AAF5-9EC69685F1ED}" destId="{1072FD64-8904-4121-982E-3FD912D1C8EF}" srcOrd="13" destOrd="0" presId="urn:microsoft.com/office/officeart/2005/8/layout/cycle8"/>
    <dgm:cxn modelId="{CFF49636-1C5A-4255-9CDA-24F0481DF5D6}" type="presParOf" srcId="{8B7A315D-DC08-4CB0-AAF5-9EC69685F1ED}" destId="{41A04995-3925-47CA-ADDA-6A644F7ED60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73D4BB-789C-4138-9652-8C40F9222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DA118AB-2FF6-48DE-AF2B-BAF114CC9FF4}" type="pres">
      <dgm:prSet presAssocID="{7473D4BB-789C-4138-9652-8C40F92228ED}" presName="compositeShape" presStyleCnt="0">
        <dgm:presLayoutVars>
          <dgm:chMax val="7"/>
          <dgm:dir/>
          <dgm:resizeHandles val="exact"/>
        </dgm:presLayoutVars>
      </dgm:prSet>
      <dgm:spPr/>
      <dgm:t>
        <a:bodyPr/>
        <a:lstStyle/>
        <a:p>
          <a:endParaRPr lang="en-US"/>
        </a:p>
      </dgm:t>
    </dgm:pt>
  </dgm:ptLst>
  <dgm:cxnLst>
    <dgm:cxn modelId="{9F4661CD-232A-4DC0-BE8F-038155455365}" type="presOf" srcId="{7473D4BB-789C-4138-9652-8C40F92228ED}" destId="{2DA118AB-2FF6-48DE-AF2B-BAF114CC9FF4}"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8A84E8-D27C-4495-8406-73D0B737B52F}" type="doc">
      <dgm:prSet loTypeId="urn:microsoft.com/office/officeart/2005/8/layout/cycle8" loCatId="cycle" qsTypeId="urn:microsoft.com/office/officeart/2005/8/quickstyle/simple1" qsCatId="simple" csTypeId="urn:microsoft.com/office/officeart/2005/8/colors/accent1_2" csCatId="accent1" phldr="1"/>
      <dgm:spPr/>
    </dgm:pt>
    <dgm:pt modelId="{B31F6DC9-59F8-4FF0-B2E5-359C7314A23E}">
      <dgm:prSet phldrT="[Text]"/>
      <dgm:spPr>
        <a:solidFill>
          <a:schemeClr val="bg1">
            <a:lumMod val="65000"/>
          </a:schemeClr>
        </a:solidFill>
      </dgm:spPr>
      <dgm:t>
        <a:bodyPr/>
        <a:lstStyle/>
        <a:p>
          <a:r>
            <a:rPr lang="en-US" dirty="0" smtClean="0">
              <a:solidFill>
                <a:schemeClr val="tx1"/>
              </a:solidFill>
            </a:rPr>
            <a:t>Operations</a:t>
          </a:r>
          <a:endParaRPr lang="en-US" dirty="0">
            <a:solidFill>
              <a:schemeClr val="tx1"/>
            </a:solidFill>
          </a:endParaRPr>
        </a:p>
      </dgm:t>
    </dgm:pt>
    <dgm:pt modelId="{BAAB6EE3-1097-48B9-8303-15C64ACD9362}" type="parTrans" cxnId="{785888B3-0D05-47E0-8078-3BDB709716B8}">
      <dgm:prSet/>
      <dgm:spPr/>
      <dgm:t>
        <a:bodyPr/>
        <a:lstStyle/>
        <a:p>
          <a:endParaRPr lang="en-US"/>
        </a:p>
      </dgm:t>
    </dgm:pt>
    <dgm:pt modelId="{FC9E4449-92E7-46D8-9212-302E51878F96}" type="sibTrans" cxnId="{785888B3-0D05-47E0-8078-3BDB709716B8}">
      <dgm:prSet/>
      <dgm:spPr/>
      <dgm:t>
        <a:bodyPr/>
        <a:lstStyle/>
        <a:p>
          <a:endParaRPr lang="en-US"/>
        </a:p>
      </dgm:t>
    </dgm:pt>
    <dgm:pt modelId="{14E20420-9CC0-4B5C-843E-C72D3F19561F}">
      <dgm:prSet phldrT="[Text]"/>
      <dgm:spPr>
        <a:solidFill>
          <a:schemeClr val="bg1">
            <a:lumMod val="65000"/>
          </a:schemeClr>
        </a:solidFill>
      </dgm:spPr>
      <dgm:t>
        <a:bodyPr/>
        <a:lstStyle/>
        <a:p>
          <a:r>
            <a:rPr lang="en-US" dirty="0" smtClean="0">
              <a:solidFill>
                <a:schemeClr val="tx1"/>
              </a:solidFill>
            </a:rPr>
            <a:t>Evaluation</a:t>
          </a:r>
          <a:endParaRPr lang="en-US" dirty="0">
            <a:solidFill>
              <a:schemeClr val="tx1"/>
            </a:solidFill>
          </a:endParaRPr>
        </a:p>
      </dgm:t>
    </dgm:pt>
    <dgm:pt modelId="{235BA8A8-87F3-401B-94F8-B56AAC9899A2}" type="parTrans" cxnId="{0742EF41-6291-448B-B289-40958981C392}">
      <dgm:prSet/>
      <dgm:spPr/>
      <dgm:t>
        <a:bodyPr/>
        <a:lstStyle/>
        <a:p>
          <a:endParaRPr lang="en-US"/>
        </a:p>
      </dgm:t>
    </dgm:pt>
    <dgm:pt modelId="{303F31AF-C298-4A2A-844E-0D4203AD56CC}" type="sibTrans" cxnId="{0742EF41-6291-448B-B289-40958981C392}">
      <dgm:prSet/>
      <dgm:spPr/>
      <dgm:t>
        <a:bodyPr/>
        <a:lstStyle/>
        <a:p>
          <a:endParaRPr lang="en-US"/>
        </a:p>
      </dgm:t>
    </dgm:pt>
    <dgm:pt modelId="{F7A7238A-4EBE-42B6-BDB3-8F848868FDFB}">
      <dgm:prSet phldrT="[Text]"/>
      <dgm:spPr>
        <a:solidFill>
          <a:schemeClr val="bg1">
            <a:lumMod val="65000"/>
          </a:schemeClr>
        </a:solidFill>
      </dgm:spPr>
      <dgm:t>
        <a:bodyPr/>
        <a:lstStyle/>
        <a:p>
          <a:r>
            <a:rPr lang="en-US" dirty="0" smtClean="0">
              <a:solidFill>
                <a:schemeClr val="tx1"/>
              </a:solidFill>
            </a:rPr>
            <a:t>Strategy</a:t>
          </a:r>
          <a:endParaRPr lang="en-US" dirty="0">
            <a:solidFill>
              <a:schemeClr val="tx1"/>
            </a:solidFill>
          </a:endParaRPr>
        </a:p>
      </dgm:t>
    </dgm:pt>
    <dgm:pt modelId="{088B0BC7-6B43-4252-AAF6-FBB1B69C7168}" type="parTrans" cxnId="{72D8328E-3F0B-4FF0-82AB-95841C003627}">
      <dgm:prSet/>
      <dgm:spPr/>
      <dgm:t>
        <a:bodyPr/>
        <a:lstStyle/>
        <a:p>
          <a:endParaRPr lang="en-US"/>
        </a:p>
      </dgm:t>
    </dgm:pt>
    <dgm:pt modelId="{F8B2D5F0-3DD0-441C-AD79-29874D67B0BF}" type="sibTrans" cxnId="{72D8328E-3F0B-4FF0-82AB-95841C003627}">
      <dgm:prSet/>
      <dgm:spPr/>
      <dgm:t>
        <a:bodyPr/>
        <a:lstStyle/>
        <a:p>
          <a:endParaRPr lang="en-US"/>
        </a:p>
      </dgm:t>
    </dgm:pt>
    <dgm:pt modelId="{8B7A315D-DC08-4CB0-AAF5-9EC69685F1ED}" type="pres">
      <dgm:prSet presAssocID="{948A84E8-D27C-4495-8406-73D0B737B52F}" presName="compositeShape" presStyleCnt="0">
        <dgm:presLayoutVars>
          <dgm:chMax val="7"/>
          <dgm:dir/>
          <dgm:resizeHandles val="exact"/>
        </dgm:presLayoutVars>
      </dgm:prSet>
      <dgm:spPr/>
    </dgm:pt>
    <dgm:pt modelId="{8EBE9E79-2458-407A-8685-FE1DAC3BBC89}" type="pres">
      <dgm:prSet presAssocID="{948A84E8-D27C-4495-8406-73D0B737B52F}" presName="wedge1" presStyleLbl="node1" presStyleIdx="0" presStyleCnt="3"/>
      <dgm:spPr/>
      <dgm:t>
        <a:bodyPr/>
        <a:lstStyle/>
        <a:p>
          <a:endParaRPr lang="en-US"/>
        </a:p>
      </dgm:t>
    </dgm:pt>
    <dgm:pt modelId="{CA8BD854-6004-40E9-BFD6-5B4CE9FED6CE}" type="pres">
      <dgm:prSet presAssocID="{948A84E8-D27C-4495-8406-73D0B737B52F}" presName="dummy1a" presStyleCnt="0"/>
      <dgm:spPr/>
    </dgm:pt>
    <dgm:pt modelId="{13DCF279-F33C-4904-A998-BC6B40CB407E}" type="pres">
      <dgm:prSet presAssocID="{948A84E8-D27C-4495-8406-73D0B737B52F}" presName="dummy1b" presStyleCnt="0"/>
      <dgm:spPr/>
    </dgm:pt>
    <dgm:pt modelId="{A68AA09A-8A2A-4428-9737-D66EB32E4D28}" type="pres">
      <dgm:prSet presAssocID="{948A84E8-D27C-4495-8406-73D0B737B52F}" presName="wedge1Tx" presStyleLbl="node1" presStyleIdx="0" presStyleCnt="3">
        <dgm:presLayoutVars>
          <dgm:chMax val="0"/>
          <dgm:chPref val="0"/>
          <dgm:bulletEnabled val="1"/>
        </dgm:presLayoutVars>
      </dgm:prSet>
      <dgm:spPr/>
      <dgm:t>
        <a:bodyPr/>
        <a:lstStyle/>
        <a:p>
          <a:endParaRPr lang="en-US"/>
        </a:p>
      </dgm:t>
    </dgm:pt>
    <dgm:pt modelId="{517A2334-BAEC-4D99-9BB2-E6416F24AA8E}" type="pres">
      <dgm:prSet presAssocID="{948A84E8-D27C-4495-8406-73D0B737B52F}" presName="wedge2" presStyleLbl="node1" presStyleIdx="1" presStyleCnt="3"/>
      <dgm:spPr/>
      <dgm:t>
        <a:bodyPr/>
        <a:lstStyle/>
        <a:p>
          <a:endParaRPr lang="en-US"/>
        </a:p>
      </dgm:t>
    </dgm:pt>
    <dgm:pt modelId="{8D42D8B4-ACEE-473E-A2F5-1AE47F41693A}" type="pres">
      <dgm:prSet presAssocID="{948A84E8-D27C-4495-8406-73D0B737B52F}" presName="dummy2a" presStyleCnt="0"/>
      <dgm:spPr/>
    </dgm:pt>
    <dgm:pt modelId="{C3394D13-8645-4085-8BEC-8E2D0594633B}" type="pres">
      <dgm:prSet presAssocID="{948A84E8-D27C-4495-8406-73D0B737B52F}" presName="dummy2b" presStyleCnt="0"/>
      <dgm:spPr/>
    </dgm:pt>
    <dgm:pt modelId="{A985B03A-9F6E-4810-BC4F-A486D87D4A68}" type="pres">
      <dgm:prSet presAssocID="{948A84E8-D27C-4495-8406-73D0B737B52F}" presName="wedge2Tx" presStyleLbl="node1" presStyleIdx="1" presStyleCnt="3">
        <dgm:presLayoutVars>
          <dgm:chMax val="0"/>
          <dgm:chPref val="0"/>
          <dgm:bulletEnabled val="1"/>
        </dgm:presLayoutVars>
      </dgm:prSet>
      <dgm:spPr/>
      <dgm:t>
        <a:bodyPr/>
        <a:lstStyle/>
        <a:p>
          <a:endParaRPr lang="en-US"/>
        </a:p>
      </dgm:t>
    </dgm:pt>
    <dgm:pt modelId="{85EF9857-CB64-4954-AA5B-1F24C7E47965}" type="pres">
      <dgm:prSet presAssocID="{948A84E8-D27C-4495-8406-73D0B737B52F}" presName="wedge3" presStyleLbl="node1" presStyleIdx="2" presStyleCnt="3"/>
      <dgm:spPr/>
      <dgm:t>
        <a:bodyPr/>
        <a:lstStyle/>
        <a:p>
          <a:endParaRPr lang="en-US"/>
        </a:p>
      </dgm:t>
    </dgm:pt>
    <dgm:pt modelId="{F92255CD-4EFA-4439-A6A1-8647F0CEB96D}" type="pres">
      <dgm:prSet presAssocID="{948A84E8-D27C-4495-8406-73D0B737B52F}" presName="dummy3a" presStyleCnt="0"/>
      <dgm:spPr/>
    </dgm:pt>
    <dgm:pt modelId="{D6F9CE63-3872-4754-BE52-5BC8C2006A6E}" type="pres">
      <dgm:prSet presAssocID="{948A84E8-D27C-4495-8406-73D0B737B52F}" presName="dummy3b" presStyleCnt="0"/>
      <dgm:spPr/>
    </dgm:pt>
    <dgm:pt modelId="{31043462-272A-43A7-9B33-E0F71B4CC662}" type="pres">
      <dgm:prSet presAssocID="{948A84E8-D27C-4495-8406-73D0B737B52F}" presName="wedge3Tx" presStyleLbl="node1" presStyleIdx="2" presStyleCnt="3">
        <dgm:presLayoutVars>
          <dgm:chMax val="0"/>
          <dgm:chPref val="0"/>
          <dgm:bulletEnabled val="1"/>
        </dgm:presLayoutVars>
      </dgm:prSet>
      <dgm:spPr/>
      <dgm:t>
        <a:bodyPr/>
        <a:lstStyle/>
        <a:p>
          <a:endParaRPr lang="en-US"/>
        </a:p>
      </dgm:t>
    </dgm:pt>
    <dgm:pt modelId="{93FE7A96-F51A-49EA-88CD-170CA54F6AE9}" type="pres">
      <dgm:prSet presAssocID="{FC9E4449-92E7-46D8-9212-302E51878F96}"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072FD64-8904-4121-982E-3FD912D1C8EF}" type="pres">
      <dgm:prSet presAssocID="{303F31AF-C298-4A2A-844E-0D4203AD56CC}" presName="arrowWedge2" presStyleLbl="fgSibTrans2D1" presStyleIdx="1" presStyleCnt="3">
        <dgm:style>
          <a:lnRef idx="2">
            <a:schemeClr val="dk1"/>
          </a:lnRef>
          <a:fillRef idx="1">
            <a:schemeClr val="lt1"/>
          </a:fillRef>
          <a:effectRef idx="0">
            <a:schemeClr val="dk1"/>
          </a:effectRef>
          <a:fontRef idx="minor">
            <a:schemeClr val="dk1"/>
          </a:fontRef>
        </dgm:style>
      </dgm:prSet>
      <dgm:spPr/>
    </dgm:pt>
    <dgm:pt modelId="{41A04995-3925-47CA-ADDA-6A644F7ED602}" type="pres">
      <dgm:prSet presAssocID="{F8B2D5F0-3DD0-441C-AD79-29874D67B0BF}"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DA53CAB8-8BE3-4BED-BED9-5F69C097DA38}" type="presOf" srcId="{14E20420-9CC0-4B5C-843E-C72D3F19561F}" destId="{517A2334-BAEC-4D99-9BB2-E6416F24AA8E}" srcOrd="0" destOrd="0" presId="urn:microsoft.com/office/officeart/2005/8/layout/cycle8"/>
    <dgm:cxn modelId="{5C87E7EC-5F0D-47C1-BA85-CFF5ABD3F5BE}" type="presOf" srcId="{B31F6DC9-59F8-4FF0-B2E5-359C7314A23E}" destId="{A68AA09A-8A2A-4428-9737-D66EB32E4D28}" srcOrd="1" destOrd="0" presId="urn:microsoft.com/office/officeart/2005/8/layout/cycle8"/>
    <dgm:cxn modelId="{0742EF41-6291-448B-B289-40958981C392}" srcId="{948A84E8-D27C-4495-8406-73D0B737B52F}" destId="{14E20420-9CC0-4B5C-843E-C72D3F19561F}" srcOrd="1" destOrd="0" parTransId="{235BA8A8-87F3-401B-94F8-B56AAC9899A2}" sibTransId="{303F31AF-C298-4A2A-844E-0D4203AD56CC}"/>
    <dgm:cxn modelId="{F569ED13-B5A0-4849-AE1B-4ABF3B6536E6}" type="presOf" srcId="{F7A7238A-4EBE-42B6-BDB3-8F848868FDFB}" destId="{31043462-272A-43A7-9B33-E0F71B4CC662}" srcOrd="1" destOrd="0" presId="urn:microsoft.com/office/officeart/2005/8/layout/cycle8"/>
    <dgm:cxn modelId="{785888B3-0D05-47E0-8078-3BDB709716B8}" srcId="{948A84E8-D27C-4495-8406-73D0B737B52F}" destId="{B31F6DC9-59F8-4FF0-B2E5-359C7314A23E}" srcOrd="0" destOrd="0" parTransId="{BAAB6EE3-1097-48B9-8303-15C64ACD9362}" sibTransId="{FC9E4449-92E7-46D8-9212-302E51878F96}"/>
    <dgm:cxn modelId="{8CB6ECCF-228F-44DD-BC7E-60C700FED112}" type="presOf" srcId="{948A84E8-D27C-4495-8406-73D0B737B52F}" destId="{8B7A315D-DC08-4CB0-AAF5-9EC69685F1ED}" srcOrd="0" destOrd="0" presId="urn:microsoft.com/office/officeart/2005/8/layout/cycle8"/>
    <dgm:cxn modelId="{72D8328E-3F0B-4FF0-82AB-95841C003627}" srcId="{948A84E8-D27C-4495-8406-73D0B737B52F}" destId="{F7A7238A-4EBE-42B6-BDB3-8F848868FDFB}" srcOrd="2" destOrd="0" parTransId="{088B0BC7-6B43-4252-AAF6-FBB1B69C7168}" sibTransId="{F8B2D5F0-3DD0-441C-AD79-29874D67B0BF}"/>
    <dgm:cxn modelId="{7A0D652D-9C47-4379-BE5B-052CFBEEDF55}" type="presOf" srcId="{14E20420-9CC0-4B5C-843E-C72D3F19561F}" destId="{A985B03A-9F6E-4810-BC4F-A486D87D4A68}" srcOrd="1" destOrd="0" presId="urn:microsoft.com/office/officeart/2005/8/layout/cycle8"/>
    <dgm:cxn modelId="{CC13ABDA-B205-426E-8DE5-B686B443FAE8}" type="presOf" srcId="{F7A7238A-4EBE-42B6-BDB3-8F848868FDFB}" destId="{85EF9857-CB64-4954-AA5B-1F24C7E47965}" srcOrd="0" destOrd="0" presId="urn:microsoft.com/office/officeart/2005/8/layout/cycle8"/>
    <dgm:cxn modelId="{56E0A578-FD29-499D-8066-C18110ADB7B8}" type="presOf" srcId="{B31F6DC9-59F8-4FF0-B2E5-359C7314A23E}" destId="{8EBE9E79-2458-407A-8685-FE1DAC3BBC89}" srcOrd="0" destOrd="0" presId="urn:microsoft.com/office/officeart/2005/8/layout/cycle8"/>
    <dgm:cxn modelId="{A43370E4-967A-408A-9EDF-026F4B6DB601}" type="presParOf" srcId="{8B7A315D-DC08-4CB0-AAF5-9EC69685F1ED}" destId="{8EBE9E79-2458-407A-8685-FE1DAC3BBC89}" srcOrd="0" destOrd="0" presId="urn:microsoft.com/office/officeart/2005/8/layout/cycle8"/>
    <dgm:cxn modelId="{6DF6F2BB-1CDB-423C-8B30-9C6E96044F52}" type="presParOf" srcId="{8B7A315D-DC08-4CB0-AAF5-9EC69685F1ED}" destId="{CA8BD854-6004-40E9-BFD6-5B4CE9FED6CE}" srcOrd="1" destOrd="0" presId="urn:microsoft.com/office/officeart/2005/8/layout/cycle8"/>
    <dgm:cxn modelId="{94EABFB4-D665-406C-9C00-FD814EAD307E}" type="presParOf" srcId="{8B7A315D-DC08-4CB0-AAF5-9EC69685F1ED}" destId="{13DCF279-F33C-4904-A998-BC6B40CB407E}" srcOrd="2" destOrd="0" presId="urn:microsoft.com/office/officeart/2005/8/layout/cycle8"/>
    <dgm:cxn modelId="{F8C3629C-565A-4C38-84E3-09C4CD566DEE}" type="presParOf" srcId="{8B7A315D-DC08-4CB0-AAF5-9EC69685F1ED}" destId="{A68AA09A-8A2A-4428-9737-D66EB32E4D28}" srcOrd="3" destOrd="0" presId="urn:microsoft.com/office/officeart/2005/8/layout/cycle8"/>
    <dgm:cxn modelId="{4553B68C-4BB0-4BBC-92FB-AA15AC98C22C}" type="presParOf" srcId="{8B7A315D-DC08-4CB0-AAF5-9EC69685F1ED}" destId="{517A2334-BAEC-4D99-9BB2-E6416F24AA8E}" srcOrd="4" destOrd="0" presId="urn:microsoft.com/office/officeart/2005/8/layout/cycle8"/>
    <dgm:cxn modelId="{9AB9E3D3-AD67-4DE1-86B9-AE3AC77827A7}" type="presParOf" srcId="{8B7A315D-DC08-4CB0-AAF5-9EC69685F1ED}" destId="{8D42D8B4-ACEE-473E-A2F5-1AE47F41693A}" srcOrd="5" destOrd="0" presId="urn:microsoft.com/office/officeart/2005/8/layout/cycle8"/>
    <dgm:cxn modelId="{3B65E243-EA60-4813-A5AE-027A2F8A220C}" type="presParOf" srcId="{8B7A315D-DC08-4CB0-AAF5-9EC69685F1ED}" destId="{C3394D13-8645-4085-8BEC-8E2D0594633B}" srcOrd="6" destOrd="0" presId="urn:microsoft.com/office/officeart/2005/8/layout/cycle8"/>
    <dgm:cxn modelId="{2A60A02A-78D0-46F0-93E6-238E913D02B7}" type="presParOf" srcId="{8B7A315D-DC08-4CB0-AAF5-9EC69685F1ED}" destId="{A985B03A-9F6E-4810-BC4F-A486D87D4A68}" srcOrd="7" destOrd="0" presId="urn:microsoft.com/office/officeart/2005/8/layout/cycle8"/>
    <dgm:cxn modelId="{CA1226BC-1932-421E-B6D7-7C2DD532D6AF}" type="presParOf" srcId="{8B7A315D-DC08-4CB0-AAF5-9EC69685F1ED}" destId="{85EF9857-CB64-4954-AA5B-1F24C7E47965}" srcOrd="8" destOrd="0" presId="urn:microsoft.com/office/officeart/2005/8/layout/cycle8"/>
    <dgm:cxn modelId="{EDFA652C-779A-4D52-B393-F230A0093B4C}" type="presParOf" srcId="{8B7A315D-DC08-4CB0-AAF5-9EC69685F1ED}" destId="{F92255CD-4EFA-4439-A6A1-8647F0CEB96D}" srcOrd="9" destOrd="0" presId="urn:microsoft.com/office/officeart/2005/8/layout/cycle8"/>
    <dgm:cxn modelId="{B245AC2A-AB80-4821-A864-765033C05D5E}" type="presParOf" srcId="{8B7A315D-DC08-4CB0-AAF5-9EC69685F1ED}" destId="{D6F9CE63-3872-4754-BE52-5BC8C2006A6E}" srcOrd="10" destOrd="0" presId="urn:microsoft.com/office/officeart/2005/8/layout/cycle8"/>
    <dgm:cxn modelId="{C1F98F15-3678-49D4-8AD6-25D005E2DF73}" type="presParOf" srcId="{8B7A315D-DC08-4CB0-AAF5-9EC69685F1ED}" destId="{31043462-272A-43A7-9B33-E0F71B4CC662}" srcOrd="11" destOrd="0" presId="urn:microsoft.com/office/officeart/2005/8/layout/cycle8"/>
    <dgm:cxn modelId="{44AC31E8-B0F0-4C6D-88AA-1E7F133C813C}" type="presParOf" srcId="{8B7A315D-DC08-4CB0-AAF5-9EC69685F1ED}" destId="{93FE7A96-F51A-49EA-88CD-170CA54F6AE9}" srcOrd="12" destOrd="0" presId="urn:microsoft.com/office/officeart/2005/8/layout/cycle8"/>
    <dgm:cxn modelId="{2FAF0F19-08FB-4118-BB0F-AD290D50C1EF}" type="presParOf" srcId="{8B7A315D-DC08-4CB0-AAF5-9EC69685F1ED}" destId="{1072FD64-8904-4121-982E-3FD912D1C8EF}" srcOrd="13" destOrd="0" presId="urn:microsoft.com/office/officeart/2005/8/layout/cycle8"/>
    <dgm:cxn modelId="{C754EB08-1B55-4B85-8689-0E80199C90BE}" type="presParOf" srcId="{8B7A315D-DC08-4CB0-AAF5-9EC69685F1ED}" destId="{41A04995-3925-47CA-ADDA-6A644F7ED60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73D4BB-789C-4138-9652-8C40F9222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DA118AB-2FF6-48DE-AF2B-BAF114CC9FF4}" type="pres">
      <dgm:prSet presAssocID="{7473D4BB-789C-4138-9652-8C40F92228ED}" presName="compositeShape" presStyleCnt="0">
        <dgm:presLayoutVars>
          <dgm:chMax val="7"/>
          <dgm:dir/>
          <dgm:resizeHandles val="exact"/>
        </dgm:presLayoutVars>
      </dgm:prSet>
      <dgm:spPr/>
      <dgm:t>
        <a:bodyPr/>
        <a:lstStyle/>
        <a:p>
          <a:endParaRPr lang="en-US"/>
        </a:p>
      </dgm:t>
    </dgm:pt>
  </dgm:ptLst>
  <dgm:cxnLst>
    <dgm:cxn modelId="{55EAF18A-C090-4FB5-B6C0-7B495A157EBD}" type="presOf" srcId="{7473D4BB-789C-4138-9652-8C40F92228ED}" destId="{2DA118AB-2FF6-48DE-AF2B-BAF114CC9FF4}"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8A84E8-D27C-4495-8406-73D0B737B52F}" type="doc">
      <dgm:prSet loTypeId="urn:microsoft.com/office/officeart/2005/8/layout/cycle8" loCatId="cycle" qsTypeId="urn:microsoft.com/office/officeart/2005/8/quickstyle/simple1" qsCatId="simple" csTypeId="urn:microsoft.com/office/officeart/2005/8/colors/accent1_2" csCatId="accent1" phldr="1"/>
      <dgm:spPr/>
    </dgm:pt>
    <dgm:pt modelId="{B31F6DC9-59F8-4FF0-B2E5-359C7314A23E}">
      <dgm:prSet phldrT="[Text]"/>
      <dgm:spPr>
        <a:solidFill>
          <a:schemeClr val="bg1">
            <a:lumMod val="65000"/>
          </a:schemeClr>
        </a:solidFill>
      </dgm:spPr>
      <dgm:t>
        <a:bodyPr/>
        <a:lstStyle/>
        <a:p>
          <a:r>
            <a:rPr lang="en-US" dirty="0" smtClean="0">
              <a:solidFill>
                <a:schemeClr val="tx1"/>
              </a:solidFill>
            </a:rPr>
            <a:t>Operations</a:t>
          </a:r>
          <a:endParaRPr lang="en-US" dirty="0">
            <a:solidFill>
              <a:schemeClr val="tx1"/>
            </a:solidFill>
          </a:endParaRPr>
        </a:p>
      </dgm:t>
    </dgm:pt>
    <dgm:pt modelId="{BAAB6EE3-1097-48B9-8303-15C64ACD9362}" type="parTrans" cxnId="{785888B3-0D05-47E0-8078-3BDB709716B8}">
      <dgm:prSet/>
      <dgm:spPr/>
      <dgm:t>
        <a:bodyPr/>
        <a:lstStyle/>
        <a:p>
          <a:endParaRPr lang="en-US"/>
        </a:p>
      </dgm:t>
    </dgm:pt>
    <dgm:pt modelId="{FC9E4449-92E7-46D8-9212-302E51878F96}" type="sibTrans" cxnId="{785888B3-0D05-47E0-8078-3BDB709716B8}">
      <dgm:prSet/>
      <dgm:spPr/>
      <dgm:t>
        <a:bodyPr/>
        <a:lstStyle/>
        <a:p>
          <a:endParaRPr lang="en-US"/>
        </a:p>
      </dgm:t>
    </dgm:pt>
    <dgm:pt modelId="{14E20420-9CC0-4B5C-843E-C72D3F19561F}">
      <dgm:prSet phldrT="[Text]"/>
      <dgm:spPr>
        <a:solidFill>
          <a:schemeClr val="bg1">
            <a:lumMod val="65000"/>
          </a:schemeClr>
        </a:solidFill>
      </dgm:spPr>
      <dgm:t>
        <a:bodyPr/>
        <a:lstStyle/>
        <a:p>
          <a:r>
            <a:rPr lang="en-US" dirty="0" smtClean="0">
              <a:solidFill>
                <a:schemeClr val="tx1"/>
              </a:solidFill>
            </a:rPr>
            <a:t>Evaluation</a:t>
          </a:r>
          <a:endParaRPr lang="en-US" dirty="0">
            <a:solidFill>
              <a:schemeClr val="tx1"/>
            </a:solidFill>
          </a:endParaRPr>
        </a:p>
      </dgm:t>
    </dgm:pt>
    <dgm:pt modelId="{235BA8A8-87F3-401B-94F8-B56AAC9899A2}" type="parTrans" cxnId="{0742EF41-6291-448B-B289-40958981C392}">
      <dgm:prSet/>
      <dgm:spPr/>
      <dgm:t>
        <a:bodyPr/>
        <a:lstStyle/>
        <a:p>
          <a:endParaRPr lang="en-US"/>
        </a:p>
      </dgm:t>
    </dgm:pt>
    <dgm:pt modelId="{303F31AF-C298-4A2A-844E-0D4203AD56CC}" type="sibTrans" cxnId="{0742EF41-6291-448B-B289-40958981C392}">
      <dgm:prSet/>
      <dgm:spPr/>
      <dgm:t>
        <a:bodyPr/>
        <a:lstStyle/>
        <a:p>
          <a:endParaRPr lang="en-US"/>
        </a:p>
      </dgm:t>
    </dgm:pt>
    <dgm:pt modelId="{F7A7238A-4EBE-42B6-BDB3-8F848868FDFB}">
      <dgm:prSet phldrT="[Text]" custT="1"/>
      <dgm:spPr>
        <a:solidFill>
          <a:srgbClr val="DDDDDD"/>
        </a:solidFill>
        <a:ln>
          <a:solidFill>
            <a:schemeClr val="bg1"/>
          </a:solidFill>
        </a:ln>
      </dgm:spPr>
      <dgm:t>
        <a:bodyPr/>
        <a:lstStyle/>
        <a:p>
          <a:r>
            <a:rPr lang="en-US" sz="2400" b="1" dirty="0" smtClean="0">
              <a:solidFill>
                <a:schemeClr val="tx1"/>
              </a:solidFill>
            </a:rPr>
            <a:t>Strategy</a:t>
          </a:r>
          <a:endParaRPr lang="en-US" sz="2400" b="1" dirty="0">
            <a:solidFill>
              <a:schemeClr val="tx1"/>
            </a:solidFill>
          </a:endParaRPr>
        </a:p>
      </dgm:t>
    </dgm:pt>
    <dgm:pt modelId="{088B0BC7-6B43-4252-AAF6-FBB1B69C7168}" type="parTrans" cxnId="{72D8328E-3F0B-4FF0-82AB-95841C003627}">
      <dgm:prSet/>
      <dgm:spPr/>
      <dgm:t>
        <a:bodyPr/>
        <a:lstStyle/>
        <a:p>
          <a:endParaRPr lang="en-US"/>
        </a:p>
      </dgm:t>
    </dgm:pt>
    <dgm:pt modelId="{F8B2D5F0-3DD0-441C-AD79-29874D67B0BF}" type="sibTrans" cxnId="{72D8328E-3F0B-4FF0-82AB-95841C003627}">
      <dgm:prSet/>
      <dgm:spPr/>
      <dgm:t>
        <a:bodyPr/>
        <a:lstStyle/>
        <a:p>
          <a:endParaRPr lang="en-US"/>
        </a:p>
      </dgm:t>
    </dgm:pt>
    <dgm:pt modelId="{8B7A315D-DC08-4CB0-AAF5-9EC69685F1ED}" type="pres">
      <dgm:prSet presAssocID="{948A84E8-D27C-4495-8406-73D0B737B52F}" presName="compositeShape" presStyleCnt="0">
        <dgm:presLayoutVars>
          <dgm:chMax val="7"/>
          <dgm:dir/>
          <dgm:resizeHandles val="exact"/>
        </dgm:presLayoutVars>
      </dgm:prSet>
      <dgm:spPr/>
    </dgm:pt>
    <dgm:pt modelId="{8EBE9E79-2458-407A-8685-FE1DAC3BBC89}" type="pres">
      <dgm:prSet presAssocID="{948A84E8-D27C-4495-8406-73D0B737B52F}" presName="wedge1" presStyleLbl="node1" presStyleIdx="0" presStyleCnt="3"/>
      <dgm:spPr/>
      <dgm:t>
        <a:bodyPr/>
        <a:lstStyle/>
        <a:p>
          <a:endParaRPr lang="en-US"/>
        </a:p>
      </dgm:t>
    </dgm:pt>
    <dgm:pt modelId="{CA8BD854-6004-40E9-BFD6-5B4CE9FED6CE}" type="pres">
      <dgm:prSet presAssocID="{948A84E8-D27C-4495-8406-73D0B737B52F}" presName="dummy1a" presStyleCnt="0"/>
      <dgm:spPr/>
    </dgm:pt>
    <dgm:pt modelId="{13DCF279-F33C-4904-A998-BC6B40CB407E}" type="pres">
      <dgm:prSet presAssocID="{948A84E8-D27C-4495-8406-73D0B737B52F}" presName="dummy1b" presStyleCnt="0"/>
      <dgm:spPr/>
    </dgm:pt>
    <dgm:pt modelId="{A68AA09A-8A2A-4428-9737-D66EB32E4D28}" type="pres">
      <dgm:prSet presAssocID="{948A84E8-D27C-4495-8406-73D0B737B52F}" presName="wedge1Tx" presStyleLbl="node1" presStyleIdx="0" presStyleCnt="3">
        <dgm:presLayoutVars>
          <dgm:chMax val="0"/>
          <dgm:chPref val="0"/>
          <dgm:bulletEnabled val="1"/>
        </dgm:presLayoutVars>
      </dgm:prSet>
      <dgm:spPr/>
      <dgm:t>
        <a:bodyPr/>
        <a:lstStyle/>
        <a:p>
          <a:endParaRPr lang="en-US"/>
        </a:p>
      </dgm:t>
    </dgm:pt>
    <dgm:pt modelId="{517A2334-BAEC-4D99-9BB2-E6416F24AA8E}" type="pres">
      <dgm:prSet presAssocID="{948A84E8-D27C-4495-8406-73D0B737B52F}" presName="wedge2" presStyleLbl="node1" presStyleIdx="1" presStyleCnt="3"/>
      <dgm:spPr/>
      <dgm:t>
        <a:bodyPr/>
        <a:lstStyle/>
        <a:p>
          <a:endParaRPr lang="en-US"/>
        </a:p>
      </dgm:t>
    </dgm:pt>
    <dgm:pt modelId="{8D42D8B4-ACEE-473E-A2F5-1AE47F41693A}" type="pres">
      <dgm:prSet presAssocID="{948A84E8-D27C-4495-8406-73D0B737B52F}" presName="dummy2a" presStyleCnt="0"/>
      <dgm:spPr/>
    </dgm:pt>
    <dgm:pt modelId="{C3394D13-8645-4085-8BEC-8E2D0594633B}" type="pres">
      <dgm:prSet presAssocID="{948A84E8-D27C-4495-8406-73D0B737B52F}" presName="dummy2b" presStyleCnt="0"/>
      <dgm:spPr/>
    </dgm:pt>
    <dgm:pt modelId="{A985B03A-9F6E-4810-BC4F-A486D87D4A68}" type="pres">
      <dgm:prSet presAssocID="{948A84E8-D27C-4495-8406-73D0B737B52F}" presName="wedge2Tx" presStyleLbl="node1" presStyleIdx="1" presStyleCnt="3">
        <dgm:presLayoutVars>
          <dgm:chMax val="0"/>
          <dgm:chPref val="0"/>
          <dgm:bulletEnabled val="1"/>
        </dgm:presLayoutVars>
      </dgm:prSet>
      <dgm:spPr/>
      <dgm:t>
        <a:bodyPr/>
        <a:lstStyle/>
        <a:p>
          <a:endParaRPr lang="en-US"/>
        </a:p>
      </dgm:t>
    </dgm:pt>
    <dgm:pt modelId="{85EF9857-CB64-4954-AA5B-1F24C7E47965}" type="pres">
      <dgm:prSet presAssocID="{948A84E8-D27C-4495-8406-73D0B737B52F}" presName="wedge3" presStyleLbl="node1" presStyleIdx="2" presStyleCnt="3"/>
      <dgm:spPr/>
      <dgm:t>
        <a:bodyPr/>
        <a:lstStyle/>
        <a:p>
          <a:endParaRPr lang="en-US"/>
        </a:p>
      </dgm:t>
    </dgm:pt>
    <dgm:pt modelId="{F92255CD-4EFA-4439-A6A1-8647F0CEB96D}" type="pres">
      <dgm:prSet presAssocID="{948A84E8-D27C-4495-8406-73D0B737B52F}" presName="dummy3a" presStyleCnt="0"/>
      <dgm:spPr/>
    </dgm:pt>
    <dgm:pt modelId="{D6F9CE63-3872-4754-BE52-5BC8C2006A6E}" type="pres">
      <dgm:prSet presAssocID="{948A84E8-D27C-4495-8406-73D0B737B52F}" presName="dummy3b" presStyleCnt="0"/>
      <dgm:spPr/>
    </dgm:pt>
    <dgm:pt modelId="{31043462-272A-43A7-9B33-E0F71B4CC662}" type="pres">
      <dgm:prSet presAssocID="{948A84E8-D27C-4495-8406-73D0B737B52F}" presName="wedge3Tx" presStyleLbl="node1" presStyleIdx="2" presStyleCnt="3">
        <dgm:presLayoutVars>
          <dgm:chMax val="0"/>
          <dgm:chPref val="0"/>
          <dgm:bulletEnabled val="1"/>
        </dgm:presLayoutVars>
      </dgm:prSet>
      <dgm:spPr/>
      <dgm:t>
        <a:bodyPr/>
        <a:lstStyle/>
        <a:p>
          <a:endParaRPr lang="en-US"/>
        </a:p>
      </dgm:t>
    </dgm:pt>
    <dgm:pt modelId="{93FE7A96-F51A-49EA-88CD-170CA54F6AE9}" type="pres">
      <dgm:prSet presAssocID="{FC9E4449-92E7-46D8-9212-302E51878F96}"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072FD64-8904-4121-982E-3FD912D1C8EF}" type="pres">
      <dgm:prSet presAssocID="{303F31AF-C298-4A2A-844E-0D4203AD56CC}" presName="arrowWedge2" presStyleLbl="fgSibTrans2D1" presStyleIdx="1" presStyleCnt="3">
        <dgm:style>
          <a:lnRef idx="2">
            <a:schemeClr val="dk1"/>
          </a:lnRef>
          <a:fillRef idx="1">
            <a:schemeClr val="lt1"/>
          </a:fillRef>
          <a:effectRef idx="0">
            <a:schemeClr val="dk1"/>
          </a:effectRef>
          <a:fontRef idx="minor">
            <a:schemeClr val="dk1"/>
          </a:fontRef>
        </dgm:style>
      </dgm:prSet>
      <dgm:spPr/>
    </dgm:pt>
    <dgm:pt modelId="{41A04995-3925-47CA-ADDA-6A644F7ED602}" type="pres">
      <dgm:prSet presAssocID="{F8B2D5F0-3DD0-441C-AD79-29874D67B0BF}"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9A9EBF57-6369-4619-AC81-61437777D8E2}" type="presOf" srcId="{14E20420-9CC0-4B5C-843E-C72D3F19561F}" destId="{517A2334-BAEC-4D99-9BB2-E6416F24AA8E}" srcOrd="0" destOrd="0" presId="urn:microsoft.com/office/officeart/2005/8/layout/cycle8"/>
    <dgm:cxn modelId="{0742EF41-6291-448B-B289-40958981C392}" srcId="{948A84E8-D27C-4495-8406-73D0B737B52F}" destId="{14E20420-9CC0-4B5C-843E-C72D3F19561F}" srcOrd="1" destOrd="0" parTransId="{235BA8A8-87F3-401B-94F8-B56AAC9899A2}" sibTransId="{303F31AF-C298-4A2A-844E-0D4203AD56CC}"/>
    <dgm:cxn modelId="{D3663724-87B8-4E0D-BC4E-98546AA43E1D}" type="presOf" srcId="{F7A7238A-4EBE-42B6-BDB3-8F848868FDFB}" destId="{85EF9857-CB64-4954-AA5B-1F24C7E47965}" srcOrd="0" destOrd="0" presId="urn:microsoft.com/office/officeart/2005/8/layout/cycle8"/>
    <dgm:cxn modelId="{29864ADC-79C8-46D7-9D71-6297D7B68CDF}" type="presOf" srcId="{B31F6DC9-59F8-4FF0-B2E5-359C7314A23E}" destId="{A68AA09A-8A2A-4428-9737-D66EB32E4D28}" srcOrd="1" destOrd="0" presId="urn:microsoft.com/office/officeart/2005/8/layout/cycle8"/>
    <dgm:cxn modelId="{EF4E4906-0F98-4252-9B3C-C164E0864A32}" type="presOf" srcId="{B31F6DC9-59F8-4FF0-B2E5-359C7314A23E}" destId="{8EBE9E79-2458-407A-8685-FE1DAC3BBC89}" srcOrd="0" destOrd="0" presId="urn:microsoft.com/office/officeart/2005/8/layout/cycle8"/>
    <dgm:cxn modelId="{686D25C1-446F-4B1E-992C-710A7A0F1339}" type="presOf" srcId="{F7A7238A-4EBE-42B6-BDB3-8F848868FDFB}" destId="{31043462-272A-43A7-9B33-E0F71B4CC662}" srcOrd="1" destOrd="0" presId="urn:microsoft.com/office/officeart/2005/8/layout/cycle8"/>
    <dgm:cxn modelId="{82A5668B-2730-43A6-9A09-B22365EF4A39}" type="presOf" srcId="{14E20420-9CC0-4B5C-843E-C72D3F19561F}" destId="{A985B03A-9F6E-4810-BC4F-A486D87D4A68}" srcOrd="1" destOrd="0" presId="urn:microsoft.com/office/officeart/2005/8/layout/cycle8"/>
    <dgm:cxn modelId="{785888B3-0D05-47E0-8078-3BDB709716B8}" srcId="{948A84E8-D27C-4495-8406-73D0B737B52F}" destId="{B31F6DC9-59F8-4FF0-B2E5-359C7314A23E}" srcOrd="0" destOrd="0" parTransId="{BAAB6EE3-1097-48B9-8303-15C64ACD9362}" sibTransId="{FC9E4449-92E7-46D8-9212-302E51878F96}"/>
    <dgm:cxn modelId="{72D8328E-3F0B-4FF0-82AB-95841C003627}" srcId="{948A84E8-D27C-4495-8406-73D0B737B52F}" destId="{F7A7238A-4EBE-42B6-BDB3-8F848868FDFB}" srcOrd="2" destOrd="0" parTransId="{088B0BC7-6B43-4252-AAF6-FBB1B69C7168}" sibTransId="{F8B2D5F0-3DD0-441C-AD79-29874D67B0BF}"/>
    <dgm:cxn modelId="{B98695D1-6F1D-47F3-9C40-5B9CF3C0F3F7}" type="presOf" srcId="{948A84E8-D27C-4495-8406-73D0B737B52F}" destId="{8B7A315D-DC08-4CB0-AAF5-9EC69685F1ED}" srcOrd="0" destOrd="0" presId="urn:microsoft.com/office/officeart/2005/8/layout/cycle8"/>
    <dgm:cxn modelId="{B040A119-629F-4A0C-8FAD-B90664C13154}" type="presParOf" srcId="{8B7A315D-DC08-4CB0-AAF5-9EC69685F1ED}" destId="{8EBE9E79-2458-407A-8685-FE1DAC3BBC89}" srcOrd="0" destOrd="0" presId="urn:microsoft.com/office/officeart/2005/8/layout/cycle8"/>
    <dgm:cxn modelId="{B1FA090B-E2BA-4719-B730-4E343B9D7FAB}" type="presParOf" srcId="{8B7A315D-DC08-4CB0-AAF5-9EC69685F1ED}" destId="{CA8BD854-6004-40E9-BFD6-5B4CE9FED6CE}" srcOrd="1" destOrd="0" presId="urn:microsoft.com/office/officeart/2005/8/layout/cycle8"/>
    <dgm:cxn modelId="{22F1A371-BED8-4110-9954-DE44CE4A8D76}" type="presParOf" srcId="{8B7A315D-DC08-4CB0-AAF5-9EC69685F1ED}" destId="{13DCF279-F33C-4904-A998-BC6B40CB407E}" srcOrd="2" destOrd="0" presId="urn:microsoft.com/office/officeart/2005/8/layout/cycle8"/>
    <dgm:cxn modelId="{26BF95F2-9D8E-46A7-B52B-6BCB96FA886C}" type="presParOf" srcId="{8B7A315D-DC08-4CB0-AAF5-9EC69685F1ED}" destId="{A68AA09A-8A2A-4428-9737-D66EB32E4D28}" srcOrd="3" destOrd="0" presId="urn:microsoft.com/office/officeart/2005/8/layout/cycle8"/>
    <dgm:cxn modelId="{26D7A933-A29E-4BD3-AD50-D08BE27E4A3E}" type="presParOf" srcId="{8B7A315D-DC08-4CB0-AAF5-9EC69685F1ED}" destId="{517A2334-BAEC-4D99-9BB2-E6416F24AA8E}" srcOrd="4" destOrd="0" presId="urn:microsoft.com/office/officeart/2005/8/layout/cycle8"/>
    <dgm:cxn modelId="{0579B33A-6F87-4C04-81F8-A8F51E845364}" type="presParOf" srcId="{8B7A315D-DC08-4CB0-AAF5-9EC69685F1ED}" destId="{8D42D8B4-ACEE-473E-A2F5-1AE47F41693A}" srcOrd="5" destOrd="0" presId="urn:microsoft.com/office/officeart/2005/8/layout/cycle8"/>
    <dgm:cxn modelId="{9FA69925-33B5-49C7-B501-5E877A9292F8}" type="presParOf" srcId="{8B7A315D-DC08-4CB0-AAF5-9EC69685F1ED}" destId="{C3394D13-8645-4085-8BEC-8E2D0594633B}" srcOrd="6" destOrd="0" presId="urn:microsoft.com/office/officeart/2005/8/layout/cycle8"/>
    <dgm:cxn modelId="{F45AB97B-C307-47C3-8C7B-C8BD1B38CA36}" type="presParOf" srcId="{8B7A315D-DC08-4CB0-AAF5-9EC69685F1ED}" destId="{A985B03A-9F6E-4810-BC4F-A486D87D4A68}" srcOrd="7" destOrd="0" presId="urn:microsoft.com/office/officeart/2005/8/layout/cycle8"/>
    <dgm:cxn modelId="{FB568118-CE04-47DA-A726-B09CC55B722E}" type="presParOf" srcId="{8B7A315D-DC08-4CB0-AAF5-9EC69685F1ED}" destId="{85EF9857-CB64-4954-AA5B-1F24C7E47965}" srcOrd="8" destOrd="0" presId="urn:microsoft.com/office/officeart/2005/8/layout/cycle8"/>
    <dgm:cxn modelId="{421F28D7-E08E-4E37-A22F-6C844A9EF119}" type="presParOf" srcId="{8B7A315D-DC08-4CB0-AAF5-9EC69685F1ED}" destId="{F92255CD-4EFA-4439-A6A1-8647F0CEB96D}" srcOrd="9" destOrd="0" presId="urn:microsoft.com/office/officeart/2005/8/layout/cycle8"/>
    <dgm:cxn modelId="{DF7A5D7F-AFE3-45D4-8E5D-558AECA4282B}" type="presParOf" srcId="{8B7A315D-DC08-4CB0-AAF5-9EC69685F1ED}" destId="{D6F9CE63-3872-4754-BE52-5BC8C2006A6E}" srcOrd="10" destOrd="0" presId="urn:microsoft.com/office/officeart/2005/8/layout/cycle8"/>
    <dgm:cxn modelId="{631F3B44-D454-47DD-B691-685185E87CED}" type="presParOf" srcId="{8B7A315D-DC08-4CB0-AAF5-9EC69685F1ED}" destId="{31043462-272A-43A7-9B33-E0F71B4CC662}" srcOrd="11" destOrd="0" presId="urn:microsoft.com/office/officeart/2005/8/layout/cycle8"/>
    <dgm:cxn modelId="{BC0C7D32-DC3E-446B-8CED-A9D76C068D19}" type="presParOf" srcId="{8B7A315D-DC08-4CB0-AAF5-9EC69685F1ED}" destId="{93FE7A96-F51A-49EA-88CD-170CA54F6AE9}" srcOrd="12" destOrd="0" presId="urn:microsoft.com/office/officeart/2005/8/layout/cycle8"/>
    <dgm:cxn modelId="{C6AB5A91-F2A5-4782-AA0B-7A4D289B6D30}" type="presParOf" srcId="{8B7A315D-DC08-4CB0-AAF5-9EC69685F1ED}" destId="{1072FD64-8904-4121-982E-3FD912D1C8EF}" srcOrd="13" destOrd="0" presId="urn:microsoft.com/office/officeart/2005/8/layout/cycle8"/>
    <dgm:cxn modelId="{4DB8F844-8965-49A4-A008-B14E5E74B672}" type="presParOf" srcId="{8B7A315D-DC08-4CB0-AAF5-9EC69685F1ED}" destId="{41A04995-3925-47CA-ADDA-6A644F7ED60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473D4BB-789C-4138-9652-8C40F9222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DA118AB-2FF6-48DE-AF2B-BAF114CC9FF4}" type="pres">
      <dgm:prSet presAssocID="{7473D4BB-789C-4138-9652-8C40F92228ED}" presName="compositeShape" presStyleCnt="0">
        <dgm:presLayoutVars>
          <dgm:chMax val="7"/>
          <dgm:dir/>
          <dgm:resizeHandles val="exact"/>
        </dgm:presLayoutVars>
      </dgm:prSet>
      <dgm:spPr/>
      <dgm:t>
        <a:bodyPr/>
        <a:lstStyle/>
        <a:p>
          <a:endParaRPr lang="en-US"/>
        </a:p>
      </dgm:t>
    </dgm:pt>
  </dgm:ptLst>
  <dgm:cxnLst>
    <dgm:cxn modelId="{D05B4146-DC78-4312-BCF8-FC04DD3B90B9}" type="presOf" srcId="{7473D4BB-789C-4138-9652-8C40F92228ED}" destId="{2DA118AB-2FF6-48DE-AF2B-BAF114CC9FF4}"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48A84E8-D27C-4495-8406-73D0B737B52F}" type="doc">
      <dgm:prSet loTypeId="urn:microsoft.com/office/officeart/2005/8/layout/cycle8" loCatId="cycle" qsTypeId="urn:microsoft.com/office/officeart/2005/8/quickstyle/simple1" qsCatId="simple" csTypeId="urn:microsoft.com/office/officeart/2005/8/colors/accent1_2" csCatId="accent1" phldr="1"/>
      <dgm:spPr/>
    </dgm:pt>
    <dgm:pt modelId="{B31F6DC9-59F8-4FF0-B2E5-359C7314A23E}">
      <dgm:prSet phldrT="[Text]" custT="1"/>
      <dgm:spPr>
        <a:solidFill>
          <a:srgbClr val="DDDDDD"/>
        </a:solidFill>
      </dgm:spPr>
      <dgm:t>
        <a:bodyPr/>
        <a:lstStyle/>
        <a:p>
          <a:r>
            <a:rPr lang="en-US" sz="2000" b="1" dirty="0" smtClean="0">
              <a:solidFill>
                <a:schemeClr val="tx1"/>
              </a:solidFill>
            </a:rPr>
            <a:t>Operations</a:t>
          </a:r>
          <a:endParaRPr lang="en-US" sz="2000" b="1" dirty="0">
            <a:solidFill>
              <a:schemeClr val="tx1"/>
            </a:solidFill>
          </a:endParaRPr>
        </a:p>
      </dgm:t>
    </dgm:pt>
    <dgm:pt modelId="{BAAB6EE3-1097-48B9-8303-15C64ACD9362}" type="parTrans" cxnId="{785888B3-0D05-47E0-8078-3BDB709716B8}">
      <dgm:prSet/>
      <dgm:spPr/>
      <dgm:t>
        <a:bodyPr/>
        <a:lstStyle/>
        <a:p>
          <a:endParaRPr lang="en-US"/>
        </a:p>
      </dgm:t>
    </dgm:pt>
    <dgm:pt modelId="{FC9E4449-92E7-46D8-9212-302E51878F96}" type="sibTrans" cxnId="{785888B3-0D05-47E0-8078-3BDB709716B8}">
      <dgm:prSet/>
      <dgm:spPr/>
      <dgm:t>
        <a:bodyPr/>
        <a:lstStyle/>
        <a:p>
          <a:endParaRPr lang="en-US"/>
        </a:p>
      </dgm:t>
    </dgm:pt>
    <dgm:pt modelId="{14E20420-9CC0-4B5C-843E-C72D3F19561F}">
      <dgm:prSet phldrT="[Text]" custT="1"/>
      <dgm:spPr>
        <a:solidFill>
          <a:schemeClr val="bg1">
            <a:lumMod val="65000"/>
          </a:schemeClr>
        </a:solidFill>
      </dgm:spPr>
      <dgm:t>
        <a:bodyPr/>
        <a:lstStyle/>
        <a:p>
          <a:r>
            <a:rPr lang="en-US" sz="2000" dirty="0" smtClean="0">
              <a:solidFill>
                <a:schemeClr val="tx1"/>
              </a:solidFill>
            </a:rPr>
            <a:t>Evaluation</a:t>
          </a:r>
          <a:endParaRPr lang="en-US" sz="2000" dirty="0">
            <a:solidFill>
              <a:schemeClr val="tx1"/>
            </a:solidFill>
          </a:endParaRPr>
        </a:p>
      </dgm:t>
    </dgm:pt>
    <dgm:pt modelId="{235BA8A8-87F3-401B-94F8-B56AAC9899A2}" type="parTrans" cxnId="{0742EF41-6291-448B-B289-40958981C392}">
      <dgm:prSet/>
      <dgm:spPr/>
      <dgm:t>
        <a:bodyPr/>
        <a:lstStyle/>
        <a:p>
          <a:endParaRPr lang="en-US"/>
        </a:p>
      </dgm:t>
    </dgm:pt>
    <dgm:pt modelId="{303F31AF-C298-4A2A-844E-0D4203AD56CC}" type="sibTrans" cxnId="{0742EF41-6291-448B-B289-40958981C392}">
      <dgm:prSet/>
      <dgm:spPr/>
      <dgm:t>
        <a:bodyPr/>
        <a:lstStyle/>
        <a:p>
          <a:endParaRPr lang="en-US"/>
        </a:p>
      </dgm:t>
    </dgm:pt>
    <dgm:pt modelId="{F7A7238A-4EBE-42B6-BDB3-8F848868FDFB}">
      <dgm:prSet phldrT="[Text]" custT="1"/>
      <dgm:spPr>
        <a:solidFill>
          <a:schemeClr val="bg1">
            <a:lumMod val="65000"/>
          </a:schemeClr>
        </a:solidFill>
      </dgm:spPr>
      <dgm:t>
        <a:bodyPr/>
        <a:lstStyle/>
        <a:p>
          <a:r>
            <a:rPr lang="en-US" sz="2000" dirty="0" smtClean="0">
              <a:solidFill>
                <a:schemeClr val="tx1"/>
              </a:solidFill>
            </a:rPr>
            <a:t>Strategy</a:t>
          </a:r>
          <a:endParaRPr lang="en-US" sz="2000" dirty="0">
            <a:solidFill>
              <a:schemeClr val="tx1"/>
            </a:solidFill>
          </a:endParaRPr>
        </a:p>
      </dgm:t>
    </dgm:pt>
    <dgm:pt modelId="{088B0BC7-6B43-4252-AAF6-FBB1B69C7168}" type="parTrans" cxnId="{72D8328E-3F0B-4FF0-82AB-95841C003627}">
      <dgm:prSet/>
      <dgm:spPr/>
      <dgm:t>
        <a:bodyPr/>
        <a:lstStyle/>
        <a:p>
          <a:endParaRPr lang="en-US"/>
        </a:p>
      </dgm:t>
    </dgm:pt>
    <dgm:pt modelId="{F8B2D5F0-3DD0-441C-AD79-29874D67B0BF}" type="sibTrans" cxnId="{72D8328E-3F0B-4FF0-82AB-95841C003627}">
      <dgm:prSet/>
      <dgm:spPr/>
      <dgm:t>
        <a:bodyPr/>
        <a:lstStyle/>
        <a:p>
          <a:endParaRPr lang="en-US"/>
        </a:p>
      </dgm:t>
    </dgm:pt>
    <dgm:pt modelId="{8B7A315D-DC08-4CB0-AAF5-9EC69685F1ED}" type="pres">
      <dgm:prSet presAssocID="{948A84E8-D27C-4495-8406-73D0B737B52F}" presName="compositeShape" presStyleCnt="0">
        <dgm:presLayoutVars>
          <dgm:chMax val="7"/>
          <dgm:dir/>
          <dgm:resizeHandles val="exact"/>
        </dgm:presLayoutVars>
      </dgm:prSet>
      <dgm:spPr/>
    </dgm:pt>
    <dgm:pt modelId="{8EBE9E79-2458-407A-8685-FE1DAC3BBC89}" type="pres">
      <dgm:prSet presAssocID="{948A84E8-D27C-4495-8406-73D0B737B52F}" presName="wedge1" presStyleLbl="node1" presStyleIdx="0" presStyleCnt="3"/>
      <dgm:spPr/>
      <dgm:t>
        <a:bodyPr/>
        <a:lstStyle/>
        <a:p>
          <a:endParaRPr lang="en-US"/>
        </a:p>
      </dgm:t>
    </dgm:pt>
    <dgm:pt modelId="{CA8BD854-6004-40E9-BFD6-5B4CE9FED6CE}" type="pres">
      <dgm:prSet presAssocID="{948A84E8-D27C-4495-8406-73D0B737B52F}" presName="dummy1a" presStyleCnt="0"/>
      <dgm:spPr/>
    </dgm:pt>
    <dgm:pt modelId="{13DCF279-F33C-4904-A998-BC6B40CB407E}" type="pres">
      <dgm:prSet presAssocID="{948A84E8-D27C-4495-8406-73D0B737B52F}" presName="dummy1b" presStyleCnt="0"/>
      <dgm:spPr/>
    </dgm:pt>
    <dgm:pt modelId="{A68AA09A-8A2A-4428-9737-D66EB32E4D28}" type="pres">
      <dgm:prSet presAssocID="{948A84E8-D27C-4495-8406-73D0B737B52F}" presName="wedge1Tx" presStyleLbl="node1" presStyleIdx="0" presStyleCnt="3">
        <dgm:presLayoutVars>
          <dgm:chMax val="0"/>
          <dgm:chPref val="0"/>
          <dgm:bulletEnabled val="1"/>
        </dgm:presLayoutVars>
      </dgm:prSet>
      <dgm:spPr/>
      <dgm:t>
        <a:bodyPr/>
        <a:lstStyle/>
        <a:p>
          <a:endParaRPr lang="en-US"/>
        </a:p>
      </dgm:t>
    </dgm:pt>
    <dgm:pt modelId="{517A2334-BAEC-4D99-9BB2-E6416F24AA8E}" type="pres">
      <dgm:prSet presAssocID="{948A84E8-D27C-4495-8406-73D0B737B52F}" presName="wedge2" presStyleLbl="node1" presStyleIdx="1" presStyleCnt="3"/>
      <dgm:spPr/>
      <dgm:t>
        <a:bodyPr/>
        <a:lstStyle/>
        <a:p>
          <a:endParaRPr lang="en-US"/>
        </a:p>
      </dgm:t>
    </dgm:pt>
    <dgm:pt modelId="{8D42D8B4-ACEE-473E-A2F5-1AE47F41693A}" type="pres">
      <dgm:prSet presAssocID="{948A84E8-D27C-4495-8406-73D0B737B52F}" presName="dummy2a" presStyleCnt="0"/>
      <dgm:spPr/>
    </dgm:pt>
    <dgm:pt modelId="{C3394D13-8645-4085-8BEC-8E2D0594633B}" type="pres">
      <dgm:prSet presAssocID="{948A84E8-D27C-4495-8406-73D0B737B52F}" presName="dummy2b" presStyleCnt="0"/>
      <dgm:spPr/>
    </dgm:pt>
    <dgm:pt modelId="{A985B03A-9F6E-4810-BC4F-A486D87D4A68}" type="pres">
      <dgm:prSet presAssocID="{948A84E8-D27C-4495-8406-73D0B737B52F}" presName="wedge2Tx" presStyleLbl="node1" presStyleIdx="1" presStyleCnt="3">
        <dgm:presLayoutVars>
          <dgm:chMax val="0"/>
          <dgm:chPref val="0"/>
          <dgm:bulletEnabled val="1"/>
        </dgm:presLayoutVars>
      </dgm:prSet>
      <dgm:spPr/>
      <dgm:t>
        <a:bodyPr/>
        <a:lstStyle/>
        <a:p>
          <a:endParaRPr lang="en-US"/>
        </a:p>
      </dgm:t>
    </dgm:pt>
    <dgm:pt modelId="{85EF9857-CB64-4954-AA5B-1F24C7E47965}" type="pres">
      <dgm:prSet presAssocID="{948A84E8-D27C-4495-8406-73D0B737B52F}" presName="wedge3" presStyleLbl="node1" presStyleIdx="2" presStyleCnt="3"/>
      <dgm:spPr/>
      <dgm:t>
        <a:bodyPr/>
        <a:lstStyle/>
        <a:p>
          <a:endParaRPr lang="en-US"/>
        </a:p>
      </dgm:t>
    </dgm:pt>
    <dgm:pt modelId="{F92255CD-4EFA-4439-A6A1-8647F0CEB96D}" type="pres">
      <dgm:prSet presAssocID="{948A84E8-D27C-4495-8406-73D0B737B52F}" presName="dummy3a" presStyleCnt="0"/>
      <dgm:spPr/>
    </dgm:pt>
    <dgm:pt modelId="{D6F9CE63-3872-4754-BE52-5BC8C2006A6E}" type="pres">
      <dgm:prSet presAssocID="{948A84E8-D27C-4495-8406-73D0B737B52F}" presName="dummy3b" presStyleCnt="0"/>
      <dgm:spPr/>
    </dgm:pt>
    <dgm:pt modelId="{31043462-272A-43A7-9B33-E0F71B4CC662}" type="pres">
      <dgm:prSet presAssocID="{948A84E8-D27C-4495-8406-73D0B737B52F}" presName="wedge3Tx" presStyleLbl="node1" presStyleIdx="2" presStyleCnt="3">
        <dgm:presLayoutVars>
          <dgm:chMax val="0"/>
          <dgm:chPref val="0"/>
          <dgm:bulletEnabled val="1"/>
        </dgm:presLayoutVars>
      </dgm:prSet>
      <dgm:spPr/>
      <dgm:t>
        <a:bodyPr/>
        <a:lstStyle/>
        <a:p>
          <a:endParaRPr lang="en-US"/>
        </a:p>
      </dgm:t>
    </dgm:pt>
    <dgm:pt modelId="{93FE7A96-F51A-49EA-88CD-170CA54F6AE9}" type="pres">
      <dgm:prSet presAssocID="{FC9E4449-92E7-46D8-9212-302E51878F96}" presName="arrowWedge1" presStyleLbl="fgSibTrans2D1" presStyleIdx="0" presStyleCnt="3">
        <dgm:style>
          <a:lnRef idx="2">
            <a:schemeClr val="dk1"/>
          </a:lnRef>
          <a:fillRef idx="1">
            <a:schemeClr val="lt1"/>
          </a:fillRef>
          <a:effectRef idx="0">
            <a:schemeClr val="dk1"/>
          </a:effectRef>
          <a:fontRef idx="minor">
            <a:schemeClr val="dk1"/>
          </a:fontRef>
        </dgm:style>
      </dgm:prSet>
      <dgm:spPr/>
    </dgm:pt>
    <dgm:pt modelId="{1072FD64-8904-4121-982E-3FD912D1C8EF}" type="pres">
      <dgm:prSet presAssocID="{303F31AF-C298-4A2A-844E-0D4203AD56CC}" presName="arrowWedge2" presStyleLbl="fgSibTrans2D1" presStyleIdx="1" presStyleCnt="3">
        <dgm:style>
          <a:lnRef idx="2">
            <a:schemeClr val="dk1"/>
          </a:lnRef>
          <a:fillRef idx="1">
            <a:schemeClr val="lt1"/>
          </a:fillRef>
          <a:effectRef idx="0">
            <a:schemeClr val="dk1"/>
          </a:effectRef>
          <a:fontRef idx="minor">
            <a:schemeClr val="dk1"/>
          </a:fontRef>
        </dgm:style>
      </dgm:prSet>
      <dgm:spPr/>
    </dgm:pt>
    <dgm:pt modelId="{41A04995-3925-47CA-ADDA-6A644F7ED602}" type="pres">
      <dgm:prSet presAssocID="{F8B2D5F0-3DD0-441C-AD79-29874D67B0BF}" presName="arrowWedge3" presStyleLbl="fgSibTrans2D1" presStyleIdx="2" presStyleCnt="3">
        <dgm:style>
          <a:lnRef idx="2">
            <a:schemeClr val="dk1"/>
          </a:lnRef>
          <a:fillRef idx="1">
            <a:schemeClr val="lt1"/>
          </a:fillRef>
          <a:effectRef idx="0">
            <a:schemeClr val="dk1"/>
          </a:effectRef>
          <a:fontRef idx="minor">
            <a:schemeClr val="dk1"/>
          </a:fontRef>
        </dgm:style>
      </dgm:prSet>
      <dgm:spPr/>
    </dgm:pt>
  </dgm:ptLst>
  <dgm:cxnLst>
    <dgm:cxn modelId="{CCE0860F-3D4D-4B7C-A4ED-C39693CE6549}" type="presOf" srcId="{B31F6DC9-59F8-4FF0-B2E5-359C7314A23E}" destId="{A68AA09A-8A2A-4428-9737-D66EB32E4D28}" srcOrd="1" destOrd="0" presId="urn:microsoft.com/office/officeart/2005/8/layout/cycle8"/>
    <dgm:cxn modelId="{22402128-E4BA-4AD9-8C7D-8FE1D39C9241}" type="presOf" srcId="{14E20420-9CC0-4B5C-843E-C72D3F19561F}" destId="{A985B03A-9F6E-4810-BC4F-A486D87D4A68}" srcOrd="1" destOrd="0" presId="urn:microsoft.com/office/officeart/2005/8/layout/cycle8"/>
    <dgm:cxn modelId="{1C6AF9AE-9166-4679-BF52-161AE2BBBFB6}" type="presOf" srcId="{F7A7238A-4EBE-42B6-BDB3-8F848868FDFB}" destId="{31043462-272A-43A7-9B33-E0F71B4CC662}" srcOrd="1" destOrd="0" presId="urn:microsoft.com/office/officeart/2005/8/layout/cycle8"/>
    <dgm:cxn modelId="{B92DB5FA-0ED6-47DC-82F6-DDFFE33B06BE}" type="presOf" srcId="{14E20420-9CC0-4B5C-843E-C72D3F19561F}" destId="{517A2334-BAEC-4D99-9BB2-E6416F24AA8E}" srcOrd="0" destOrd="0" presId="urn:microsoft.com/office/officeart/2005/8/layout/cycle8"/>
    <dgm:cxn modelId="{0742EF41-6291-448B-B289-40958981C392}" srcId="{948A84E8-D27C-4495-8406-73D0B737B52F}" destId="{14E20420-9CC0-4B5C-843E-C72D3F19561F}" srcOrd="1" destOrd="0" parTransId="{235BA8A8-87F3-401B-94F8-B56AAC9899A2}" sibTransId="{303F31AF-C298-4A2A-844E-0D4203AD56CC}"/>
    <dgm:cxn modelId="{2D991A75-F0D5-4D41-ABA5-1F3E416F248D}" type="presOf" srcId="{F7A7238A-4EBE-42B6-BDB3-8F848868FDFB}" destId="{85EF9857-CB64-4954-AA5B-1F24C7E47965}" srcOrd="0" destOrd="0" presId="urn:microsoft.com/office/officeart/2005/8/layout/cycle8"/>
    <dgm:cxn modelId="{2D7B1FAE-4459-46CF-B4EB-4BE4ED6BC575}" type="presOf" srcId="{948A84E8-D27C-4495-8406-73D0B737B52F}" destId="{8B7A315D-DC08-4CB0-AAF5-9EC69685F1ED}" srcOrd="0" destOrd="0" presId="urn:microsoft.com/office/officeart/2005/8/layout/cycle8"/>
    <dgm:cxn modelId="{785888B3-0D05-47E0-8078-3BDB709716B8}" srcId="{948A84E8-D27C-4495-8406-73D0B737B52F}" destId="{B31F6DC9-59F8-4FF0-B2E5-359C7314A23E}" srcOrd="0" destOrd="0" parTransId="{BAAB6EE3-1097-48B9-8303-15C64ACD9362}" sibTransId="{FC9E4449-92E7-46D8-9212-302E51878F96}"/>
    <dgm:cxn modelId="{72D8328E-3F0B-4FF0-82AB-95841C003627}" srcId="{948A84E8-D27C-4495-8406-73D0B737B52F}" destId="{F7A7238A-4EBE-42B6-BDB3-8F848868FDFB}" srcOrd="2" destOrd="0" parTransId="{088B0BC7-6B43-4252-AAF6-FBB1B69C7168}" sibTransId="{F8B2D5F0-3DD0-441C-AD79-29874D67B0BF}"/>
    <dgm:cxn modelId="{0D157B84-CF81-4E9D-86BA-5178A7A19C4D}" type="presOf" srcId="{B31F6DC9-59F8-4FF0-B2E5-359C7314A23E}" destId="{8EBE9E79-2458-407A-8685-FE1DAC3BBC89}" srcOrd="0" destOrd="0" presId="urn:microsoft.com/office/officeart/2005/8/layout/cycle8"/>
    <dgm:cxn modelId="{996C6D86-4212-4432-A873-F69737A221E3}" type="presParOf" srcId="{8B7A315D-DC08-4CB0-AAF5-9EC69685F1ED}" destId="{8EBE9E79-2458-407A-8685-FE1DAC3BBC89}" srcOrd="0" destOrd="0" presId="urn:microsoft.com/office/officeart/2005/8/layout/cycle8"/>
    <dgm:cxn modelId="{47F552E7-466C-46CA-9FBA-6B1812D5C8AB}" type="presParOf" srcId="{8B7A315D-DC08-4CB0-AAF5-9EC69685F1ED}" destId="{CA8BD854-6004-40E9-BFD6-5B4CE9FED6CE}" srcOrd="1" destOrd="0" presId="urn:microsoft.com/office/officeart/2005/8/layout/cycle8"/>
    <dgm:cxn modelId="{7C0198CF-4D8C-4364-862B-4D55DF929889}" type="presParOf" srcId="{8B7A315D-DC08-4CB0-AAF5-9EC69685F1ED}" destId="{13DCF279-F33C-4904-A998-BC6B40CB407E}" srcOrd="2" destOrd="0" presId="urn:microsoft.com/office/officeart/2005/8/layout/cycle8"/>
    <dgm:cxn modelId="{33A45847-443B-485A-87BF-09D1900252C4}" type="presParOf" srcId="{8B7A315D-DC08-4CB0-AAF5-9EC69685F1ED}" destId="{A68AA09A-8A2A-4428-9737-D66EB32E4D28}" srcOrd="3" destOrd="0" presId="urn:microsoft.com/office/officeart/2005/8/layout/cycle8"/>
    <dgm:cxn modelId="{AEF7E0DF-ADBC-4E21-BD10-E536E6F32881}" type="presParOf" srcId="{8B7A315D-DC08-4CB0-AAF5-9EC69685F1ED}" destId="{517A2334-BAEC-4D99-9BB2-E6416F24AA8E}" srcOrd="4" destOrd="0" presId="urn:microsoft.com/office/officeart/2005/8/layout/cycle8"/>
    <dgm:cxn modelId="{EA1CEE6A-8171-4482-A1A0-205DE81F846C}" type="presParOf" srcId="{8B7A315D-DC08-4CB0-AAF5-9EC69685F1ED}" destId="{8D42D8B4-ACEE-473E-A2F5-1AE47F41693A}" srcOrd="5" destOrd="0" presId="urn:microsoft.com/office/officeart/2005/8/layout/cycle8"/>
    <dgm:cxn modelId="{893FEEC5-5A6F-445A-A38F-6F447EE15A3D}" type="presParOf" srcId="{8B7A315D-DC08-4CB0-AAF5-9EC69685F1ED}" destId="{C3394D13-8645-4085-8BEC-8E2D0594633B}" srcOrd="6" destOrd="0" presId="urn:microsoft.com/office/officeart/2005/8/layout/cycle8"/>
    <dgm:cxn modelId="{51928E08-2FD8-4852-9D71-7C255A9B1B9C}" type="presParOf" srcId="{8B7A315D-DC08-4CB0-AAF5-9EC69685F1ED}" destId="{A985B03A-9F6E-4810-BC4F-A486D87D4A68}" srcOrd="7" destOrd="0" presId="urn:microsoft.com/office/officeart/2005/8/layout/cycle8"/>
    <dgm:cxn modelId="{D7565DAC-D61F-4793-85FF-D3E197056D7F}" type="presParOf" srcId="{8B7A315D-DC08-4CB0-AAF5-9EC69685F1ED}" destId="{85EF9857-CB64-4954-AA5B-1F24C7E47965}" srcOrd="8" destOrd="0" presId="urn:microsoft.com/office/officeart/2005/8/layout/cycle8"/>
    <dgm:cxn modelId="{1539C086-0959-4B35-8419-1A9936FC6850}" type="presParOf" srcId="{8B7A315D-DC08-4CB0-AAF5-9EC69685F1ED}" destId="{F92255CD-4EFA-4439-A6A1-8647F0CEB96D}" srcOrd="9" destOrd="0" presId="urn:microsoft.com/office/officeart/2005/8/layout/cycle8"/>
    <dgm:cxn modelId="{B847B293-4CE5-4D7A-8670-DEEA848877E6}" type="presParOf" srcId="{8B7A315D-DC08-4CB0-AAF5-9EC69685F1ED}" destId="{D6F9CE63-3872-4754-BE52-5BC8C2006A6E}" srcOrd="10" destOrd="0" presId="urn:microsoft.com/office/officeart/2005/8/layout/cycle8"/>
    <dgm:cxn modelId="{84A8D121-A4CB-49E5-BC86-158D2FE797BB}" type="presParOf" srcId="{8B7A315D-DC08-4CB0-AAF5-9EC69685F1ED}" destId="{31043462-272A-43A7-9B33-E0F71B4CC662}" srcOrd="11" destOrd="0" presId="urn:microsoft.com/office/officeart/2005/8/layout/cycle8"/>
    <dgm:cxn modelId="{CA024F2F-4366-4CD0-9480-6782AC6C5C44}" type="presParOf" srcId="{8B7A315D-DC08-4CB0-AAF5-9EC69685F1ED}" destId="{93FE7A96-F51A-49EA-88CD-170CA54F6AE9}" srcOrd="12" destOrd="0" presId="urn:microsoft.com/office/officeart/2005/8/layout/cycle8"/>
    <dgm:cxn modelId="{464D8B53-8FE6-4371-99CF-C9333279E7F3}" type="presParOf" srcId="{8B7A315D-DC08-4CB0-AAF5-9EC69685F1ED}" destId="{1072FD64-8904-4121-982E-3FD912D1C8EF}" srcOrd="13" destOrd="0" presId="urn:microsoft.com/office/officeart/2005/8/layout/cycle8"/>
    <dgm:cxn modelId="{5E87A12A-3B89-470C-B6CC-28F892F44EB9}" type="presParOf" srcId="{8B7A315D-DC08-4CB0-AAF5-9EC69685F1ED}" destId="{41A04995-3925-47CA-ADDA-6A644F7ED602}" srcOrd="14" destOrd="0" presId="urn:microsoft.com/office/officeart/2005/8/layout/cycle8"/>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473D4BB-789C-4138-9652-8C40F92228ED}"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2DA118AB-2FF6-48DE-AF2B-BAF114CC9FF4}" type="pres">
      <dgm:prSet presAssocID="{7473D4BB-789C-4138-9652-8C40F92228ED}" presName="compositeShape" presStyleCnt="0">
        <dgm:presLayoutVars>
          <dgm:chMax val="7"/>
          <dgm:dir/>
          <dgm:resizeHandles val="exact"/>
        </dgm:presLayoutVars>
      </dgm:prSet>
      <dgm:spPr/>
      <dgm:t>
        <a:bodyPr/>
        <a:lstStyle/>
        <a:p>
          <a:endParaRPr lang="en-US"/>
        </a:p>
      </dgm:t>
    </dgm:pt>
  </dgm:ptLst>
  <dgm:cxnLst>
    <dgm:cxn modelId="{634C8061-D482-487D-874F-D000C8101AE8}" type="presOf" srcId="{7473D4BB-789C-4138-9652-8C40F92228ED}" destId="{2DA118AB-2FF6-48DE-AF2B-BAF114CC9FF4}" srcOrd="0"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9E79-2458-407A-8685-FE1DAC3BBC89}">
      <dsp:nvSpPr>
        <dsp:cNvPr id="0" name=""/>
        <dsp:cNvSpPr/>
      </dsp:nvSpPr>
      <dsp:spPr>
        <a:xfrm>
          <a:off x="1411427" y="264159"/>
          <a:ext cx="3413760" cy="3413760"/>
        </a:xfrm>
        <a:prstGeom prst="pie">
          <a:avLst>
            <a:gd name="adj1" fmla="val 16200000"/>
            <a:gd name="adj2" fmla="val 18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Operations</a:t>
          </a:r>
          <a:endParaRPr lang="en-US" sz="2000" kern="1200" dirty="0">
            <a:solidFill>
              <a:schemeClr val="tx1"/>
            </a:solidFill>
          </a:endParaRPr>
        </a:p>
      </dsp:txBody>
      <dsp:txXfrm>
        <a:off x="3210560" y="987551"/>
        <a:ext cx="1219200" cy="1016000"/>
      </dsp:txXfrm>
    </dsp:sp>
    <dsp:sp modelId="{517A2334-BAEC-4D99-9BB2-E6416F24AA8E}">
      <dsp:nvSpPr>
        <dsp:cNvPr id="0" name=""/>
        <dsp:cNvSpPr/>
      </dsp:nvSpPr>
      <dsp:spPr>
        <a:xfrm>
          <a:off x="1341120" y="386079"/>
          <a:ext cx="3413760" cy="3413760"/>
        </a:xfrm>
        <a:prstGeom prst="pie">
          <a:avLst>
            <a:gd name="adj1" fmla="val 1800000"/>
            <a:gd name="adj2" fmla="val 9000000"/>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Evaluation</a:t>
          </a:r>
          <a:endParaRPr lang="en-US" sz="2000" b="1" kern="1200" dirty="0">
            <a:solidFill>
              <a:schemeClr val="tx1"/>
            </a:solidFill>
          </a:endParaRPr>
        </a:p>
      </dsp:txBody>
      <dsp:txXfrm>
        <a:off x="2153920" y="2600960"/>
        <a:ext cx="1828800" cy="894080"/>
      </dsp:txXfrm>
    </dsp:sp>
    <dsp:sp modelId="{85EF9857-CB64-4954-AA5B-1F24C7E47965}">
      <dsp:nvSpPr>
        <dsp:cNvPr id="0" name=""/>
        <dsp:cNvSpPr/>
      </dsp:nvSpPr>
      <dsp:spPr>
        <a:xfrm>
          <a:off x="1270812" y="264159"/>
          <a:ext cx="3413760" cy="3413760"/>
        </a:xfrm>
        <a:prstGeom prst="pie">
          <a:avLst>
            <a:gd name="adj1" fmla="val 9000000"/>
            <a:gd name="adj2" fmla="val 162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Strategy</a:t>
          </a:r>
          <a:endParaRPr lang="en-US" sz="2000" kern="1200" dirty="0">
            <a:solidFill>
              <a:schemeClr val="tx1"/>
            </a:solidFill>
          </a:endParaRPr>
        </a:p>
      </dsp:txBody>
      <dsp:txXfrm>
        <a:off x="1666240" y="987551"/>
        <a:ext cx="1219200" cy="1016000"/>
      </dsp:txXfrm>
    </dsp:sp>
    <dsp:sp modelId="{93FE7A96-F51A-49EA-88CD-170CA54F6AE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072FD64-8904-4121-982E-3FD912D1C8E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1A04995-3925-47CA-ADDA-6A644F7ED602}">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15710-4885-493A-93FC-C50FD190E3F1}">
      <dsp:nvSpPr>
        <dsp:cNvPr id="0" name=""/>
        <dsp:cNvSpPr/>
      </dsp:nvSpPr>
      <dsp:spPr>
        <a:xfrm>
          <a:off x="2275867" y="712814"/>
          <a:ext cx="4676878" cy="4676878"/>
        </a:xfrm>
        <a:prstGeom prst="blockArc">
          <a:avLst>
            <a:gd name="adj1" fmla="val 10800000"/>
            <a:gd name="adj2" fmla="val 16200000"/>
            <a:gd name="adj3" fmla="val 4638"/>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8E0837-68C8-4C59-BCCF-C8C5F0625B8F}">
      <dsp:nvSpPr>
        <dsp:cNvPr id="0" name=""/>
        <dsp:cNvSpPr/>
      </dsp:nvSpPr>
      <dsp:spPr>
        <a:xfrm>
          <a:off x="2275867" y="714085"/>
          <a:ext cx="4676878" cy="4676878"/>
        </a:xfrm>
        <a:prstGeom prst="blockArc">
          <a:avLst>
            <a:gd name="adj1" fmla="val 5285293"/>
            <a:gd name="adj2" fmla="val 10801914"/>
            <a:gd name="adj3" fmla="val 4638"/>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C134BCD2-E43C-4CF4-8A4E-A3778902F43F}">
      <dsp:nvSpPr>
        <dsp:cNvPr id="0" name=""/>
        <dsp:cNvSpPr/>
      </dsp:nvSpPr>
      <dsp:spPr>
        <a:xfrm>
          <a:off x="2275867" y="714085"/>
          <a:ext cx="4676878" cy="4676878"/>
        </a:xfrm>
        <a:prstGeom prst="blockArc">
          <a:avLst>
            <a:gd name="adj1" fmla="val 21598087"/>
            <a:gd name="adj2" fmla="val 5285294"/>
            <a:gd name="adj3" fmla="val 4638"/>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6477A338-09A9-4138-B3D6-2CB8F642EB0C}">
      <dsp:nvSpPr>
        <dsp:cNvPr id="0" name=""/>
        <dsp:cNvSpPr/>
      </dsp:nvSpPr>
      <dsp:spPr>
        <a:xfrm>
          <a:off x="2275867" y="712814"/>
          <a:ext cx="4676878" cy="4676878"/>
        </a:xfrm>
        <a:prstGeom prst="blockArc">
          <a:avLst>
            <a:gd name="adj1" fmla="val 16200000"/>
            <a:gd name="adj2" fmla="val 0"/>
            <a:gd name="adj3" fmla="val 4638"/>
          </a:avLst>
        </a:prstGeom>
        <a:solidFill>
          <a:schemeClr val="bg1"/>
        </a:solidFill>
        <a:ln>
          <a:noFill/>
        </a:ln>
        <a:effectLst/>
      </dsp:spPr>
      <dsp:style>
        <a:lnRef idx="0">
          <a:scrgbClr r="0" g="0" b="0"/>
        </a:lnRef>
        <a:fillRef idx="1">
          <a:scrgbClr r="0" g="0" b="0"/>
        </a:fillRef>
        <a:effectRef idx="0">
          <a:scrgbClr r="0" g="0" b="0"/>
        </a:effectRef>
        <a:fontRef idx="minor">
          <a:schemeClr val="lt1"/>
        </a:fontRef>
      </dsp:style>
    </dsp:sp>
    <dsp:sp modelId="{B309186F-11CC-49E7-B87A-14A6E783C767}">
      <dsp:nvSpPr>
        <dsp:cNvPr id="0" name=""/>
        <dsp:cNvSpPr/>
      </dsp:nvSpPr>
      <dsp:spPr>
        <a:xfrm>
          <a:off x="3538316" y="1975263"/>
          <a:ext cx="2151980" cy="2151980"/>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i="1" kern="1200" baseline="0" dirty="0" smtClean="0">
              <a:solidFill>
                <a:schemeClr val="tx1"/>
              </a:solidFill>
            </a:rPr>
            <a:t>Community</a:t>
          </a:r>
          <a:endParaRPr lang="en-US" sz="2400" b="1" i="1" kern="1200" baseline="0" dirty="0">
            <a:solidFill>
              <a:schemeClr val="tx1"/>
            </a:solidFill>
          </a:endParaRPr>
        </a:p>
      </dsp:txBody>
      <dsp:txXfrm>
        <a:off x="3853466" y="2290413"/>
        <a:ext cx="1521680" cy="1521680"/>
      </dsp:txXfrm>
    </dsp:sp>
    <dsp:sp modelId="{69BD429D-941D-4EAD-967D-7ACF79D97D27}">
      <dsp:nvSpPr>
        <dsp:cNvPr id="0" name=""/>
        <dsp:cNvSpPr/>
      </dsp:nvSpPr>
      <dsp:spPr>
        <a:xfrm>
          <a:off x="3738004" y="-95806"/>
          <a:ext cx="1752605" cy="1725700"/>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baseline="0" dirty="0" smtClean="0">
              <a:solidFill>
                <a:schemeClr val="tx1"/>
              </a:solidFill>
            </a:rPr>
            <a:t>Communication</a:t>
          </a:r>
          <a:endParaRPr lang="en-US" sz="1400" b="1" kern="1200" baseline="0" dirty="0">
            <a:solidFill>
              <a:schemeClr val="tx1"/>
            </a:solidFill>
          </a:endParaRPr>
        </a:p>
      </dsp:txBody>
      <dsp:txXfrm>
        <a:off x="3994667" y="156917"/>
        <a:ext cx="1239279" cy="1220254"/>
      </dsp:txXfrm>
    </dsp:sp>
    <dsp:sp modelId="{CA2EC9AE-61E8-4372-8DCB-8A5C21D0D191}">
      <dsp:nvSpPr>
        <dsp:cNvPr id="0" name=""/>
        <dsp:cNvSpPr/>
      </dsp:nvSpPr>
      <dsp:spPr>
        <a:xfrm>
          <a:off x="6071916" y="2224653"/>
          <a:ext cx="1653198" cy="1653198"/>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Collaboration</a:t>
          </a:r>
          <a:endParaRPr lang="en-US" sz="1500" b="1" kern="1200" baseline="0" dirty="0">
            <a:solidFill>
              <a:schemeClr val="tx1"/>
            </a:solidFill>
          </a:endParaRPr>
        </a:p>
      </dsp:txBody>
      <dsp:txXfrm>
        <a:off x="6314021" y="2466758"/>
        <a:ext cx="1168988" cy="1168988"/>
      </dsp:txXfrm>
    </dsp:sp>
    <dsp:sp modelId="{880E3CBA-7F64-4F76-8BA5-CB3CE6DCF376}">
      <dsp:nvSpPr>
        <dsp:cNvPr id="0" name=""/>
        <dsp:cNvSpPr/>
      </dsp:nvSpPr>
      <dsp:spPr>
        <a:xfrm>
          <a:off x="3853703" y="4498657"/>
          <a:ext cx="1673610" cy="1673610"/>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Cooperation</a:t>
          </a:r>
          <a:endParaRPr lang="en-US" sz="1500" b="1" kern="1200" baseline="0" dirty="0">
            <a:solidFill>
              <a:schemeClr val="tx1"/>
            </a:solidFill>
          </a:endParaRPr>
        </a:p>
      </dsp:txBody>
      <dsp:txXfrm>
        <a:off x="4098798" y="4743752"/>
        <a:ext cx="1183420" cy="1183420"/>
      </dsp:txXfrm>
    </dsp:sp>
    <dsp:sp modelId="{B374926A-F623-4346-A0B8-1FD5E3338E53}">
      <dsp:nvSpPr>
        <dsp:cNvPr id="0" name=""/>
        <dsp:cNvSpPr/>
      </dsp:nvSpPr>
      <dsp:spPr>
        <a:xfrm>
          <a:off x="1495084" y="2190263"/>
          <a:ext cx="1670024" cy="1721980"/>
        </a:xfrm>
        <a:prstGeom prst="ellipse">
          <a:avLst/>
        </a:prstGeom>
        <a:solidFill>
          <a:schemeClr val="bg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baseline="0" dirty="0" smtClean="0">
              <a:solidFill>
                <a:schemeClr val="tx1"/>
              </a:solidFill>
            </a:rPr>
            <a:t>Coordination</a:t>
          </a:r>
          <a:endParaRPr lang="en-US" sz="1500" b="1" kern="1200" baseline="0" dirty="0">
            <a:solidFill>
              <a:schemeClr val="tx1"/>
            </a:solidFill>
          </a:endParaRPr>
        </a:p>
      </dsp:txBody>
      <dsp:txXfrm>
        <a:off x="1739653" y="2442441"/>
        <a:ext cx="1180886" cy="1217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9E79-2458-407A-8685-FE1DAC3BBC89}">
      <dsp:nvSpPr>
        <dsp:cNvPr id="0" name=""/>
        <dsp:cNvSpPr/>
      </dsp:nvSpPr>
      <dsp:spPr>
        <a:xfrm>
          <a:off x="1411427" y="264159"/>
          <a:ext cx="3413760" cy="3413760"/>
        </a:xfrm>
        <a:prstGeom prst="pie">
          <a:avLst>
            <a:gd name="adj1" fmla="val 16200000"/>
            <a:gd name="adj2" fmla="val 18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Operations</a:t>
          </a:r>
          <a:endParaRPr lang="en-US" sz="2000" kern="1200" dirty="0">
            <a:solidFill>
              <a:schemeClr val="tx1"/>
            </a:solidFill>
          </a:endParaRPr>
        </a:p>
      </dsp:txBody>
      <dsp:txXfrm>
        <a:off x="3210560" y="987551"/>
        <a:ext cx="1219200" cy="1016000"/>
      </dsp:txXfrm>
    </dsp:sp>
    <dsp:sp modelId="{517A2334-BAEC-4D99-9BB2-E6416F24AA8E}">
      <dsp:nvSpPr>
        <dsp:cNvPr id="0" name=""/>
        <dsp:cNvSpPr/>
      </dsp:nvSpPr>
      <dsp:spPr>
        <a:xfrm>
          <a:off x="1341120" y="386079"/>
          <a:ext cx="3413760" cy="3413760"/>
        </a:xfrm>
        <a:prstGeom prst="pie">
          <a:avLst>
            <a:gd name="adj1" fmla="val 1800000"/>
            <a:gd name="adj2" fmla="val 90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Evaluation</a:t>
          </a:r>
          <a:endParaRPr lang="en-US" sz="2000" kern="1200" dirty="0">
            <a:solidFill>
              <a:schemeClr val="tx1"/>
            </a:solidFill>
          </a:endParaRPr>
        </a:p>
      </dsp:txBody>
      <dsp:txXfrm>
        <a:off x="2153920" y="2600960"/>
        <a:ext cx="1828800" cy="894080"/>
      </dsp:txXfrm>
    </dsp:sp>
    <dsp:sp modelId="{85EF9857-CB64-4954-AA5B-1F24C7E47965}">
      <dsp:nvSpPr>
        <dsp:cNvPr id="0" name=""/>
        <dsp:cNvSpPr/>
      </dsp:nvSpPr>
      <dsp:spPr>
        <a:xfrm>
          <a:off x="1270812" y="264159"/>
          <a:ext cx="3413760" cy="3413760"/>
        </a:xfrm>
        <a:prstGeom prst="pie">
          <a:avLst>
            <a:gd name="adj1" fmla="val 9000000"/>
            <a:gd name="adj2" fmla="val 162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Strategy</a:t>
          </a:r>
          <a:endParaRPr lang="en-US" sz="2000" kern="1200" dirty="0">
            <a:solidFill>
              <a:schemeClr val="tx1"/>
            </a:solidFill>
          </a:endParaRPr>
        </a:p>
      </dsp:txBody>
      <dsp:txXfrm>
        <a:off x="1666240" y="987551"/>
        <a:ext cx="1219200" cy="1016000"/>
      </dsp:txXfrm>
    </dsp:sp>
    <dsp:sp modelId="{93FE7A96-F51A-49EA-88CD-170CA54F6AE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072FD64-8904-4121-982E-3FD912D1C8E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1A04995-3925-47CA-ADDA-6A644F7ED602}">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9E79-2458-407A-8685-FE1DAC3BBC89}">
      <dsp:nvSpPr>
        <dsp:cNvPr id="0" name=""/>
        <dsp:cNvSpPr/>
      </dsp:nvSpPr>
      <dsp:spPr>
        <a:xfrm>
          <a:off x="1411427" y="264159"/>
          <a:ext cx="3413760" cy="3413760"/>
        </a:xfrm>
        <a:prstGeom prst="pie">
          <a:avLst>
            <a:gd name="adj1" fmla="val 16200000"/>
            <a:gd name="adj2" fmla="val 18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Operations</a:t>
          </a:r>
          <a:endParaRPr lang="en-US" sz="2000" kern="1200" dirty="0">
            <a:solidFill>
              <a:schemeClr val="tx1"/>
            </a:solidFill>
          </a:endParaRPr>
        </a:p>
      </dsp:txBody>
      <dsp:txXfrm>
        <a:off x="3210560" y="987551"/>
        <a:ext cx="1219200" cy="1016000"/>
      </dsp:txXfrm>
    </dsp:sp>
    <dsp:sp modelId="{517A2334-BAEC-4D99-9BB2-E6416F24AA8E}">
      <dsp:nvSpPr>
        <dsp:cNvPr id="0" name=""/>
        <dsp:cNvSpPr/>
      </dsp:nvSpPr>
      <dsp:spPr>
        <a:xfrm>
          <a:off x="1341120" y="386079"/>
          <a:ext cx="3413760" cy="3413760"/>
        </a:xfrm>
        <a:prstGeom prst="pie">
          <a:avLst>
            <a:gd name="adj1" fmla="val 1800000"/>
            <a:gd name="adj2" fmla="val 90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Evaluation</a:t>
          </a:r>
          <a:endParaRPr lang="en-US" sz="2000" kern="1200" dirty="0">
            <a:solidFill>
              <a:schemeClr val="tx1"/>
            </a:solidFill>
          </a:endParaRPr>
        </a:p>
      </dsp:txBody>
      <dsp:txXfrm>
        <a:off x="2153920" y="2600960"/>
        <a:ext cx="1828800" cy="894080"/>
      </dsp:txXfrm>
    </dsp:sp>
    <dsp:sp modelId="{85EF9857-CB64-4954-AA5B-1F24C7E47965}">
      <dsp:nvSpPr>
        <dsp:cNvPr id="0" name=""/>
        <dsp:cNvSpPr/>
      </dsp:nvSpPr>
      <dsp:spPr>
        <a:xfrm>
          <a:off x="1270812" y="264159"/>
          <a:ext cx="3413760" cy="3413760"/>
        </a:xfrm>
        <a:prstGeom prst="pie">
          <a:avLst>
            <a:gd name="adj1" fmla="val 9000000"/>
            <a:gd name="adj2" fmla="val 162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Strategy</a:t>
          </a:r>
          <a:endParaRPr lang="en-US" sz="2000" kern="1200" dirty="0">
            <a:solidFill>
              <a:schemeClr val="tx1"/>
            </a:solidFill>
          </a:endParaRPr>
        </a:p>
      </dsp:txBody>
      <dsp:txXfrm>
        <a:off x="1666240" y="987551"/>
        <a:ext cx="1219200" cy="1016000"/>
      </dsp:txXfrm>
    </dsp:sp>
    <dsp:sp modelId="{93FE7A96-F51A-49EA-88CD-170CA54F6AE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072FD64-8904-4121-982E-3FD912D1C8E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1A04995-3925-47CA-ADDA-6A644F7ED602}">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9E79-2458-407A-8685-FE1DAC3BBC89}">
      <dsp:nvSpPr>
        <dsp:cNvPr id="0" name=""/>
        <dsp:cNvSpPr/>
      </dsp:nvSpPr>
      <dsp:spPr>
        <a:xfrm>
          <a:off x="1411427" y="264159"/>
          <a:ext cx="3413760" cy="3413760"/>
        </a:xfrm>
        <a:prstGeom prst="pie">
          <a:avLst>
            <a:gd name="adj1" fmla="val 16200000"/>
            <a:gd name="adj2" fmla="val 18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Operations</a:t>
          </a:r>
          <a:endParaRPr lang="en-US" sz="2000" kern="1200" dirty="0">
            <a:solidFill>
              <a:schemeClr val="tx1"/>
            </a:solidFill>
          </a:endParaRPr>
        </a:p>
      </dsp:txBody>
      <dsp:txXfrm>
        <a:off x="3210560" y="987551"/>
        <a:ext cx="1219200" cy="1016000"/>
      </dsp:txXfrm>
    </dsp:sp>
    <dsp:sp modelId="{517A2334-BAEC-4D99-9BB2-E6416F24AA8E}">
      <dsp:nvSpPr>
        <dsp:cNvPr id="0" name=""/>
        <dsp:cNvSpPr/>
      </dsp:nvSpPr>
      <dsp:spPr>
        <a:xfrm>
          <a:off x="1341120" y="386079"/>
          <a:ext cx="3413760" cy="3413760"/>
        </a:xfrm>
        <a:prstGeom prst="pie">
          <a:avLst>
            <a:gd name="adj1" fmla="val 1800000"/>
            <a:gd name="adj2" fmla="val 90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Evaluation</a:t>
          </a:r>
          <a:endParaRPr lang="en-US" sz="2000" kern="1200" dirty="0">
            <a:solidFill>
              <a:schemeClr val="tx1"/>
            </a:solidFill>
          </a:endParaRPr>
        </a:p>
      </dsp:txBody>
      <dsp:txXfrm>
        <a:off x="2153920" y="2600960"/>
        <a:ext cx="1828800" cy="894080"/>
      </dsp:txXfrm>
    </dsp:sp>
    <dsp:sp modelId="{85EF9857-CB64-4954-AA5B-1F24C7E47965}">
      <dsp:nvSpPr>
        <dsp:cNvPr id="0" name=""/>
        <dsp:cNvSpPr/>
      </dsp:nvSpPr>
      <dsp:spPr>
        <a:xfrm>
          <a:off x="1270812" y="264159"/>
          <a:ext cx="3413760" cy="3413760"/>
        </a:xfrm>
        <a:prstGeom prst="pie">
          <a:avLst>
            <a:gd name="adj1" fmla="val 9000000"/>
            <a:gd name="adj2" fmla="val 16200000"/>
          </a:avLst>
        </a:prstGeom>
        <a:solidFill>
          <a:srgbClr val="DDDDDD"/>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b="1" kern="1200" dirty="0" smtClean="0">
              <a:solidFill>
                <a:schemeClr val="tx1"/>
              </a:solidFill>
            </a:rPr>
            <a:t>Strategy</a:t>
          </a:r>
          <a:endParaRPr lang="en-US" sz="2400" b="1" kern="1200" dirty="0">
            <a:solidFill>
              <a:schemeClr val="tx1"/>
            </a:solidFill>
          </a:endParaRPr>
        </a:p>
      </dsp:txBody>
      <dsp:txXfrm>
        <a:off x="1666240" y="987551"/>
        <a:ext cx="1219200" cy="1016000"/>
      </dsp:txXfrm>
    </dsp:sp>
    <dsp:sp modelId="{93FE7A96-F51A-49EA-88CD-170CA54F6AE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072FD64-8904-4121-982E-3FD912D1C8E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1A04995-3925-47CA-ADDA-6A644F7ED602}">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BE9E79-2458-407A-8685-FE1DAC3BBC89}">
      <dsp:nvSpPr>
        <dsp:cNvPr id="0" name=""/>
        <dsp:cNvSpPr/>
      </dsp:nvSpPr>
      <dsp:spPr>
        <a:xfrm>
          <a:off x="1411427" y="264159"/>
          <a:ext cx="3413760" cy="3413760"/>
        </a:xfrm>
        <a:prstGeom prst="pie">
          <a:avLst>
            <a:gd name="adj1" fmla="val 16200000"/>
            <a:gd name="adj2" fmla="val 1800000"/>
          </a:avLst>
        </a:prstGeom>
        <a:solidFill>
          <a:srgbClr val="DDDDD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Operations</a:t>
          </a:r>
          <a:endParaRPr lang="en-US" sz="2000" b="1" kern="1200" dirty="0">
            <a:solidFill>
              <a:schemeClr val="tx1"/>
            </a:solidFill>
          </a:endParaRPr>
        </a:p>
      </dsp:txBody>
      <dsp:txXfrm>
        <a:off x="3210560" y="987551"/>
        <a:ext cx="1219200" cy="1016000"/>
      </dsp:txXfrm>
    </dsp:sp>
    <dsp:sp modelId="{517A2334-BAEC-4D99-9BB2-E6416F24AA8E}">
      <dsp:nvSpPr>
        <dsp:cNvPr id="0" name=""/>
        <dsp:cNvSpPr/>
      </dsp:nvSpPr>
      <dsp:spPr>
        <a:xfrm>
          <a:off x="1341120" y="386079"/>
          <a:ext cx="3413760" cy="3413760"/>
        </a:xfrm>
        <a:prstGeom prst="pie">
          <a:avLst>
            <a:gd name="adj1" fmla="val 1800000"/>
            <a:gd name="adj2" fmla="val 90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Evaluation</a:t>
          </a:r>
          <a:endParaRPr lang="en-US" sz="2000" kern="1200" dirty="0">
            <a:solidFill>
              <a:schemeClr val="tx1"/>
            </a:solidFill>
          </a:endParaRPr>
        </a:p>
      </dsp:txBody>
      <dsp:txXfrm>
        <a:off x="2153920" y="2600960"/>
        <a:ext cx="1828800" cy="894080"/>
      </dsp:txXfrm>
    </dsp:sp>
    <dsp:sp modelId="{85EF9857-CB64-4954-AA5B-1F24C7E47965}">
      <dsp:nvSpPr>
        <dsp:cNvPr id="0" name=""/>
        <dsp:cNvSpPr/>
      </dsp:nvSpPr>
      <dsp:spPr>
        <a:xfrm>
          <a:off x="1270812" y="264159"/>
          <a:ext cx="3413760" cy="3413760"/>
        </a:xfrm>
        <a:prstGeom prst="pie">
          <a:avLst>
            <a:gd name="adj1" fmla="val 9000000"/>
            <a:gd name="adj2" fmla="val 16200000"/>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solidFill>
                <a:schemeClr val="tx1"/>
              </a:solidFill>
            </a:rPr>
            <a:t>Strategy</a:t>
          </a:r>
          <a:endParaRPr lang="en-US" sz="2000" kern="1200" dirty="0">
            <a:solidFill>
              <a:schemeClr val="tx1"/>
            </a:solidFill>
          </a:endParaRPr>
        </a:p>
      </dsp:txBody>
      <dsp:txXfrm>
        <a:off x="1666240" y="987551"/>
        <a:ext cx="1219200" cy="1016000"/>
      </dsp:txXfrm>
    </dsp:sp>
    <dsp:sp modelId="{93FE7A96-F51A-49EA-88CD-170CA54F6AE9}">
      <dsp:nvSpPr>
        <dsp:cNvPr id="0" name=""/>
        <dsp:cNvSpPr/>
      </dsp:nvSpPr>
      <dsp:spPr>
        <a:xfrm>
          <a:off x="1200380" y="52831"/>
          <a:ext cx="3836416" cy="3836416"/>
        </a:xfrm>
        <a:prstGeom prst="circularArrow">
          <a:avLst>
            <a:gd name="adj1" fmla="val 5085"/>
            <a:gd name="adj2" fmla="val 327528"/>
            <a:gd name="adj3" fmla="val 1472472"/>
            <a:gd name="adj4" fmla="val 1619943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072FD64-8904-4121-982E-3FD912D1C8EF}">
      <dsp:nvSpPr>
        <dsp:cNvPr id="0" name=""/>
        <dsp:cNvSpPr/>
      </dsp:nvSpPr>
      <dsp:spPr>
        <a:xfrm>
          <a:off x="1129792" y="174536"/>
          <a:ext cx="3836416" cy="3836416"/>
        </a:xfrm>
        <a:prstGeom prst="circularArrow">
          <a:avLst>
            <a:gd name="adj1" fmla="val 5085"/>
            <a:gd name="adj2" fmla="val 327528"/>
            <a:gd name="adj3" fmla="val 8671970"/>
            <a:gd name="adj4" fmla="val 1800502"/>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41A04995-3925-47CA-ADDA-6A644F7ED602}">
      <dsp:nvSpPr>
        <dsp:cNvPr id="0" name=""/>
        <dsp:cNvSpPr/>
      </dsp:nvSpPr>
      <dsp:spPr>
        <a:xfrm>
          <a:off x="1059203" y="52831"/>
          <a:ext cx="3836416" cy="3836416"/>
        </a:xfrm>
        <a:prstGeom prst="circularArrow">
          <a:avLst>
            <a:gd name="adj1" fmla="val 5085"/>
            <a:gd name="adj2" fmla="val 327528"/>
            <a:gd name="adj3" fmla="val 15873039"/>
            <a:gd name="adj4" fmla="val 9000000"/>
            <a:gd name="adj5" fmla="val 5932"/>
          </a:avLst>
        </a:prstGeom>
        <a:solidFill>
          <a:schemeClr val="lt1"/>
        </a:solidFill>
        <a:ln w="2540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1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en-US"/>
          </a:p>
        </p:txBody>
      </p:sp>
      <p:sp>
        <p:nvSpPr>
          <p:cNvPr id="2662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en-US"/>
          </a:p>
        </p:txBody>
      </p:sp>
      <p:sp>
        <p:nvSpPr>
          <p:cNvPr id="2663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20BF80A5-51E0-4857-9C5E-46E2BF79EA01}" type="slidenum">
              <a:rPr lang="en-US"/>
              <a:pPr>
                <a:defRPr/>
              </a:pPr>
              <a:t>‹#›</a:t>
            </a:fld>
            <a:endParaRPr lang="en-US"/>
          </a:p>
        </p:txBody>
      </p:sp>
    </p:spTree>
    <p:extLst>
      <p:ext uri="{BB962C8B-B14F-4D97-AF65-F5344CB8AC3E}">
        <p14:creationId xmlns:p14="http://schemas.microsoft.com/office/powerpoint/2010/main" val="5439949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2921BDAC-77BC-496E-945C-0BCD5296D7D7}" type="slidenum">
              <a:rPr lang="en-US" smtClean="0">
                <a:latin typeface="Arial" charset="0"/>
              </a:rPr>
              <a:pPr eaLnBrk="1" hangingPunct="1"/>
              <a:t>1</a:t>
            </a:fld>
            <a:endParaRPr 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B8764F30-034A-4FDD-87EA-433D66E8601B}" type="slidenum">
              <a:rPr lang="en-US" sz="1200" smtClean="0">
                <a:solidFill>
                  <a:srgbClr val="000000"/>
                </a:solidFill>
                <a:latin typeface="Arial" charset="0"/>
              </a:rPr>
              <a:pPr algn="r"/>
              <a:t>10</a:t>
            </a:fld>
            <a:endParaRPr lang="en-US" sz="1200" smtClean="0">
              <a:solidFill>
                <a:srgbClr val="000000"/>
              </a:solidFill>
              <a:latin typeface="Arial" charset="0"/>
            </a:endParaRPr>
          </a:p>
        </p:txBody>
      </p:sp>
      <p:sp>
        <p:nvSpPr>
          <p:cNvPr id="82947"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B31E1D3-4A61-4137-A154-E5690D8C490F}" type="slidenum">
              <a:rPr lang="en-US" sz="1200">
                <a:latin typeface="Arial" charset="0"/>
              </a:rPr>
              <a:pPr algn="r" eaLnBrk="1" hangingPunct="1"/>
              <a:t>100</a:t>
            </a:fld>
            <a:endParaRPr 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101</a:t>
            </a:fld>
            <a:endParaRPr 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59600">
                <a:solidFill>
                  <a:srgbClr val="99CCFF"/>
                </a:solidFill>
                <a:latin typeface="Old English Text MT" pitchFamily="66" charset="0"/>
              </a:defRPr>
            </a:lvl1pPr>
            <a:lvl2pPr marL="742950" indent="-285750" eaLnBrk="0" hangingPunct="0">
              <a:defRPr sz="59600">
                <a:solidFill>
                  <a:srgbClr val="99CCFF"/>
                </a:solidFill>
                <a:latin typeface="Old English Text MT" pitchFamily="66" charset="0"/>
              </a:defRPr>
            </a:lvl2pPr>
            <a:lvl3pPr marL="1143000" indent="-228600" eaLnBrk="0" hangingPunct="0">
              <a:defRPr sz="59600">
                <a:solidFill>
                  <a:srgbClr val="99CCFF"/>
                </a:solidFill>
                <a:latin typeface="Old English Text MT" pitchFamily="66" charset="0"/>
              </a:defRPr>
            </a:lvl3pPr>
            <a:lvl4pPr marL="1600200" indent="-228600" eaLnBrk="0" hangingPunct="0">
              <a:defRPr sz="59600">
                <a:solidFill>
                  <a:srgbClr val="99CCFF"/>
                </a:solidFill>
                <a:latin typeface="Old English Text MT" pitchFamily="66" charset="0"/>
              </a:defRPr>
            </a:lvl4pPr>
            <a:lvl5pPr marL="2057400" indent="-228600" eaLnBrk="0" hangingPunct="0">
              <a:defRPr sz="59600">
                <a:solidFill>
                  <a:srgbClr val="99CCFF"/>
                </a:solidFill>
                <a:latin typeface="Old English Text MT" pitchFamily="66" charset="0"/>
              </a:defRPr>
            </a:lvl5pPr>
            <a:lvl6pPr marL="2514600" indent="-228600" eaLnBrk="0" fontAlgn="base" hangingPunct="0">
              <a:spcBef>
                <a:spcPct val="0"/>
              </a:spcBef>
              <a:spcAft>
                <a:spcPct val="0"/>
              </a:spcAft>
              <a:defRPr sz="59600">
                <a:solidFill>
                  <a:srgbClr val="99CCFF"/>
                </a:solidFill>
                <a:latin typeface="Old English Text MT" pitchFamily="66" charset="0"/>
              </a:defRPr>
            </a:lvl6pPr>
            <a:lvl7pPr marL="2971800" indent="-228600" eaLnBrk="0" fontAlgn="base" hangingPunct="0">
              <a:spcBef>
                <a:spcPct val="0"/>
              </a:spcBef>
              <a:spcAft>
                <a:spcPct val="0"/>
              </a:spcAft>
              <a:defRPr sz="59600">
                <a:solidFill>
                  <a:srgbClr val="99CCFF"/>
                </a:solidFill>
                <a:latin typeface="Old English Text MT" pitchFamily="66" charset="0"/>
              </a:defRPr>
            </a:lvl7pPr>
            <a:lvl8pPr marL="3429000" indent="-228600" eaLnBrk="0" fontAlgn="base" hangingPunct="0">
              <a:spcBef>
                <a:spcPct val="0"/>
              </a:spcBef>
              <a:spcAft>
                <a:spcPct val="0"/>
              </a:spcAft>
              <a:defRPr sz="59600">
                <a:solidFill>
                  <a:srgbClr val="99CCFF"/>
                </a:solidFill>
                <a:latin typeface="Old English Text MT" pitchFamily="66" charset="0"/>
              </a:defRPr>
            </a:lvl8pPr>
            <a:lvl9pPr marL="3886200" indent="-228600" eaLnBrk="0" fontAlgn="base" hangingPunct="0">
              <a:spcBef>
                <a:spcPct val="0"/>
              </a:spcBef>
              <a:spcAft>
                <a:spcPct val="0"/>
              </a:spcAft>
              <a:defRPr sz="59600">
                <a:solidFill>
                  <a:srgbClr val="99CCFF"/>
                </a:solidFill>
                <a:latin typeface="Old English Text MT" pitchFamily="66" charset="0"/>
              </a:defRPr>
            </a:lvl9pPr>
          </a:lstStyle>
          <a:p>
            <a:pPr eaLnBrk="1" hangingPunct="1"/>
            <a:fld id="{C73E487A-4A6D-48B9-A2C1-6D588427445B}" type="slidenum">
              <a:rPr lang="en-US" sz="1200" smtClean="0">
                <a:solidFill>
                  <a:schemeClr val="tx1"/>
                </a:solidFill>
                <a:latin typeface="Arial" charset="0"/>
              </a:rPr>
              <a:pPr eaLnBrk="1" hangingPunct="1"/>
              <a:t>102</a:t>
            </a:fld>
            <a:endParaRPr lang="en-US" sz="1200" smtClean="0">
              <a:solidFill>
                <a:schemeClr val="tx1"/>
              </a:solidFill>
              <a:latin typeface="Arial" charset="0"/>
            </a:endParaRPr>
          </a:p>
        </p:txBody>
      </p:sp>
      <p:sp>
        <p:nvSpPr>
          <p:cNvPr id="119811"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B7AC814E-6A09-4D80-8EA4-71AB0E95692D}" type="slidenum">
              <a:rPr lang="en-US" sz="1200">
                <a:solidFill>
                  <a:srgbClr val="000000"/>
                </a:solidFill>
                <a:latin typeface="Arial" charset="0"/>
              </a:rPr>
              <a:pPr algn="r" eaLnBrk="1" hangingPunct="1"/>
              <a:t>103</a:t>
            </a:fld>
            <a:endParaRPr lang="en-US" sz="1200">
              <a:solidFill>
                <a:srgbClr val="000000"/>
              </a:solidFill>
              <a:latin typeface="Arial" charset="0"/>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104</a:t>
            </a:fld>
            <a:endParaRPr 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B31E1D3-4A61-4137-A154-E5690D8C490F}" type="slidenum">
              <a:rPr lang="en-US" sz="1200">
                <a:latin typeface="Arial" charset="0"/>
              </a:rPr>
              <a:pPr algn="r" eaLnBrk="1" hangingPunct="1"/>
              <a:t>105</a:t>
            </a:fld>
            <a:endParaRPr lang="en-US" sz="1200">
              <a:latin typeface="Arial" charset="0"/>
            </a:endParaRPr>
          </a:p>
        </p:txBody>
      </p:sp>
      <p:sp>
        <p:nvSpPr>
          <p:cNvPr id="7885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90E5FA78-6DC3-4F5D-ABAE-4E7759FFD1AB}" type="slidenum">
              <a:rPr lang="en-US" smtClean="0">
                <a:latin typeface="Arial" charset="0"/>
              </a:rPr>
              <a:pPr eaLnBrk="1" hangingPunct="1"/>
              <a:t>106</a:t>
            </a:fld>
            <a:endParaRPr lang="en-US" smtClean="0">
              <a:latin typeface="Arial" charset="0"/>
            </a:endParaRPr>
          </a:p>
        </p:txBody>
      </p:sp>
      <p:sp>
        <p:nvSpPr>
          <p:cNvPr id="142339"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xfrm>
            <a:off x="684213" y="4341813"/>
            <a:ext cx="5489575" cy="4116387"/>
          </a:xfrm>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AD4C9ADE-E0E1-40A9-9EE1-CA66189ECE71}" type="slidenum">
              <a:rPr lang="en-US" sz="1200">
                <a:latin typeface="Arial" charset="0"/>
              </a:rPr>
              <a:pPr algn="r" eaLnBrk="1" hangingPunct="1"/>
              <a:t>11</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81CA8930-5644-4F71-A8DA-354AC8530841}" type="slidenum">
              <a:rPr lang="en-US" sz="1200">
                <a:solidFill>
                  <a:srgbClr val="000000"/>
                </a:solidFill>
                <a:latin typeface="Arial" charset="0"/>
              </a:rPr>
              <a:pPr algn="r" eaLnBrk="1" hangingPunct="1"/>
              <a:t>12</a:t>
            </a:fld>
            <a:endParaRPr lang="en-US" sz="1200">
              <a:solidFill>
                <a:srgbClr val="000000"/>
              </a:solidFill>
              <a:latin typeface="Arial" charset="0"/>
            </a:endParaRPr>
          </a:p>
        </p:txBody>
      </p:sp>
      <p:sp>
        <p:nvSpPr>
          <p:cNvPr id="14848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31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2F2732B8-ABAC-470A-878C-2A2A4FBF5484}" type="slidenum">
              <a:rPr lang="en-US" sz="1200">
                <a:solidFill>
                  <a:srgbClr val="000000"/>
                </a:solidFill>
                <a:latin typeface="Arial" charset="0"/>
              </a:rPr>
              <a:pPr algn="r" eaLnBrk="1" hangingPunct="1"/>
              <a:t>13</a:t>
            </a:fld>
            <a:endParaRPr lang="en-US" sz="1200">
              <a:solidFill>
                <a:srgbClr val="000000"/>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421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24D0CAD3-FC57-4AE2-B4DD-B5C92C4E8748}" type="slidenum">
              <a:rPr lang="en-US" sz="1200">
                <a:solidFill>
                  <a:srgbClr val="000000"/>
                </a:solidFill>
                <a:latin typeface="Arial" charset="0"/>
              </a:rPr>
              <a:pPr algn="r" eaLnBrk="1" hangingPunct="1"/>
              <a:t>14</a:t>
            </a:fld>
            <a:endParaRPr lang="en-US" sz="1200">
              <a:solidFill>
                <a:srgbClr val="000000"/>
              </a:solidFill>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A3B2C5D-CFB5-4484-A355-4F672F3EE939}" type="slidenum">
              <a:rPr lang="en-US" sz="1200">
                <a:solidFill>
                  <a:srgbClr val="000000"/>
                </a:solidFill>
                <a:latin typeface="Arial" charset="0"/>
              </a:rPr>
              <a:pPr algn="r" eaLnBrk="1" hangingPunct="1"/>
              <a:t>15</a:t>
            </a:fld>
            <a:endParaRPr lang="en-US" sz="1200">
              <a:solidFill>
                <a:srgbClr val="000000"/>
              </a:solidFill>
              <a:latin typeface="Arial" charset="0"/>
            </a:endParaRPr>
          </a:p>
        </p:txBody>
      </p:sp>
      <p:sp>
        <p:nvSpPr>
          <p:cNvPr id="9523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62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859A37E-C30C-42D8-AAB3-4C547BFF8916}" type="slidenum">
              <a:rPr lang="en-US" sz="1200">
                <a:solidFill>
                  <a:srgbClr val="000000"/>
                </a:solidFill>
                <a:latin typeface="Arial" charset="0"/>
              </a:rPr>
              <a:pPr algn="r" eaLnBrk="1" hangingPunct="1"/>
              <a:t>16</a:t>
            </a:fld>
            <a:endParaRPr lang="en-US" sz="1200">
              <a:solidFill>
                <a:srgbClr val="000000"/>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728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CAE0CF6F-87FE-4521-9DF6-0DE02D6F5DAA}" type="slidenum">
              <a:rPr lang="en-US" sz="1200">
                <a:solidFill>
                  <a:srgbClr val="000000"/>
                </a:solidFill>
                <a:latin typeface="Arial" charset="0"/>
              </a:rPr>
              <a:pPr algn="r" eaLnBrk="1" hangingPunct="1"/>
              <a:t>17</a:t>
            </a:fld>
            <a:endParaRPr lang="en-US" sz="1200">
              <a:solidFill>
                <a:srgbClr val="000000"/>
              </a:solidFill>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AED73AE-7F5D-4793-BA17-492B894DBD47}" type="slidenum">
              <a:rPr lang="en-US" sz="1200">
                <a:solidFill>
                  <a:srgbClr val="000000"/>
                </a:solidFill>
                <a:latin typeface="Arial" charset="0"/>
              </a:rPr>
              <a:pPr algn="r" eaLnBrk="1" hangingPunct="1"/>
              <a:t>18</a:t>
            </a:fld>
            <a:endParaRPr lang="en-US" sz="1200">
              <a:solidFill>
                <a:srgbClr val="000000"/>
              </a:solidFill>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AED73AE-7F5D-4793-BA17-492B894DBD47}" type="slidenum">
              <a:rPr lang="en-US" sz="1200">
                <a:solidFill>
                  <a:srgbClr val="000000"/>
                </a:solidFill>
                <a:latin typeface="Arial" charset="0"/>
              </a:rPr>
              <a:pPr algn="r" eaLnBrk="1" hangingPunct="1"/>
              <a:t>19</a:t>
            </a:fld>
            <a:endParaRPr lang="en-US" sz="1200">
              <a:solidFill>
                <a:srgbClr val="000000"/>
              </a:solidFill>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768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3B57F37-8E14-4D97-B108-3298C22EC480}" type="slidenum">
              <a:rPr lang="en-US" sz="1200">
                <a:latin typeface="Arial" charset="0"/>
              </a:rPr>
              <a:pPr algn="r" eaLnBrk="1" hangingPunct="1"/>
              <a:t>2</a:t>
            </a:fld>
            <a:endParaRPr lang="en-US" sz="120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83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AED73AE-7F5D-4793-BA17-492B894DBD47}" type="slidenum">
              <a:rPr lang="en-US" sz="1200">
                <a:solidFill>
                  <a:srgbClr val="000000"/>
                </a:solidFill>
                <a:latin typeface="Arial" charset="0"/>
              </a:rPr>
              <a:pPr algn="r" eaLnBrk="1" hangingPunct="1"/>
              <a:t>20</a:t>
            </a:fld>
            <a:endParaRPr lang="en-US" sz="1200">
              <a:solidFill>
                <a:srgbClr val="000000"/>
              </a:solidFill>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AD4C9ADE-E0E1-40A9-9EE1-CA66189ECE71}" type="slidenum">
              <a:rPr lang="en-US" sz="1200">
                <a:latin typeface="Arial" charset="0"/>
              </a:rPr>
              <a:pPr algn="r" eaLnBrk="1" hangingPunct="1"/>
              <a:t>21</a:t>
            </a:fld>
            <a:endParaRPr lang="en-US" sz="1200">
              <a:latin typeface="Arial" charset="0"/>
            </a:endParaRPr>
          </a:p>
        </p:txBody>
      </p:sp>
      <p:sp>
        <p:nvSpPr>
          <p:cNvPr id="13312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3B610C3-28CE-4213-9DF5-C54A98C6D022}" type="slidenum">
              <a:rPr lang="en-US" sz="1200">
                <a:latin typeface="Arial" charset="0"/>
              </a:rPr>
              <a:pPr algn="r" eaLnBrk="1" hangingPunct="1"/>
              <a:t>22</a:t>
            </a:fld>
            <a:endParaRPr lang="en-US" sz="120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3B610C3-28CE-4213-9DF5-C54A98C6D022}" type="slidenum">
              <a:rPr lang="en-US" sz="1200">
                <a:solidFill>
                  <a:srgbClr val="000000"/>
                </a:solidFill>
                <a:latin typeface="Arial" charset="0"/>
              </a:rPr>
              <a:pPr algn="r" eaLnBrk="1" hangingPunct="1"/>
              <a:t>23</a:t>
            </a:fld>
            <a:endParaRPr lang="en-US" sz="1200">
              <a:solidFill>
                <a:srgbClr val="000000"/>
              </a:solidFill>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6EF08790-AB47-4ACC-AE1F-432CDD25024E}" type="slidenum">
              <a:rPr lang="en-US" smtClean="0">
                <a:latin typeface="Arial" charset="0"/>
              </a:rPr>
              <a:pPr eaLnBrk="1" hangingPunct="1"/>
              <a:t>24</a:t>
            </a:fld>
            <a:endParaRPr 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latin typeface="Arial" charset="0"/>
              </a:rPr>
              <a:pPr algn="r" eaLnBrk="1" hangingPunct="1"/>
              <a:t>25</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01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FF8CEB72-3D84-4368-84CE-680147A9A070}" type="slidenum">
              <a:rPr lang="en-US" smtClean="0">
                <a:latin typeface="Arial" charset="0"/>
              </a:rPr>
              <a:pPr eaLnBrk="1" hangingPunct="1"/>
              <a:t>26</a:t>
            </a:fld>
            <a:endParaRPr 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4A67687-C8D1-4569-8EE9-85F795E5D6AC}" type="slidenum">
              <a:rPr lang="en-US" sz="1200">
                <a:latin typeface="Arial" charset="0"/>
              </a:rPr>
              <a:pPr algn="r" eaLnBrk="1" hangingPunct="1"/>
              <a:t>27</a:t>
            </a:fld>
            <a:endParaRPr lang="en-US" sz="120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9114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4A67687-C8D1-4569-8EE9-85F795E5D6AC}" type="slidenum">
              <a:rPr lang="en-US" sz="1200">
                <a:latin typeface="Arial" charset="0"/>
              </a:rPr>
              <a:pPr algn="r" eaLnBrk="1" hangingPunct="1"/>
              <a:t>28</a:t>
            </a:fld>
            <a:endParaRPr lang="en-US" sz="120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F41C93A6-C603-4CC2-BD7E-D0AF50FC1785}" type="slidenum">
              <a:rPr lang="en-US" sz="1200">
                <a:latin typeface="Arial" charset="0"/>
              </a:rPr>
              <a:pPr algn="r" eaLnBrk="1" hangingPunct="1"/>
              <a:t>29</a:t>
            </a:fld>
            <a:endParaRPr lang="en-US" sz="1200">
              <a:latin typeface="Arial" charset="0"/>
            </a:endParaRPr>
          </a:p>
        </p:txBody>
      </p:sp>
      <p:sp>
        <p:nvSpPr>
          <p:cNvPr id="10445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F42E321-CC6A-4F0E-BECD-B621D10B5F7E}" type="slidenum">
              <a:rPr lang="en-US" sz="1200">
                <a:solidFill>
                  <a:srgbClr val="000000"/>
                </a:solidFill>
                <a:latin typeface="Arial" charset="0"/>
              </a:rPr>
              <a:pPr algn="r" eaLnBrk="1" hangingPunct="1"/>
              <a:t>3</a:t>
            </a:fld>
            <a:endParaRPr lang="en-US" sz="1200">
              <a:solidFill>
                <a:srgbClr val="000000"/>
              </a:solidFill>
              <a:latin typeface="Arial" charset="0"/>
            </a:endParaRPr>
          </a:p>
        </p:txBody>
      </p:sp>
      <p:sp>
        <p:nvSpPr>
          <p:cNvPr id="798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54C5E97-103E-462C-861A-BBF87676B2AB}" type="slidenum">
              <a:rPr lang="en-US" sz="1200">
                <a:latin typeface="Arial" charset="0"/>
              </a:rPr>
              <a:pPr algn="r" eaLnBrk="1" hangingPunct="1"/>
              <a:t>30</a:t>
            </a:fld>
            <a:endParaRPr lang="en-US" sz="1200">
              <a:latin typeface="Arial" charset="0"/>
            </a:endParaRPr>
          </a:p>
        </p:txBody>
      </p:sp>
      <p:sp>
        <p:nvSpPr>
          <p:cNvPr id="1054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1D2CD5A0-5943-4048-8005-634B64F24EE4}" type="slidenum">
              <a:rPr lang="en-US" sz="1200">
                <a:latin typeface="Arial" charset="0"/>
              </a:rPr>
              <a:pPr algn="r" eaLnBrk="1" hangingPunct="1"/>
              <a:t>31</a:t>
            </a:fld>
            <a:endParaRPr lang="en-US" sz="1200">
              <a:latin typeface="Arial" charset="0"/>
            </a:endParaRPr>
          </a:p>
        </p:txBody>
      </p:sp>
      <p:sp>
        <p:nvSpPr>
          <p:cNvPr id="10649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F42E321-CC6A-4F0E-BECD-B621D10B5F7E}" type="slidenum">
              <a:rPr lang="en-US" sz="1200">
                <a:solidFill>
                  <a:srgbClr val="000000"/>
                </a:solidFill>
                <a:latin typeface="Arial" charset="0"/>
              </a:rPr>
              <a:pPr algn="r" eaLnBrk="1" hangingPunct="1"/>
              <a:t>32</a:t>
            </a:fld>
            <a:endParaRPr lang="en-US" sz="1200">
              <a:solidFill>
                <a:srgbClr val="000000"/>
              </a:solidFill>
              <a:latin typeface="Arial" charset="0"/>
            </a:endParaRPr>
          </a:p>
        </p:txBody>
      </p:sp>
      <p:sp>
        <p:nvSpPr>
          <p:cNvPr id="798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4B294C1-240D-4B82-BC2A-3BD8B9529A39}" type="slidenum">
              <a:rPr lang="en-US" sz="1200">
                <a:latin typeface="Arial" charset="0"/>
              </a:rPr>
              <a:pPr algn="r" eaLnBrk="1" hangingPunct="1"/>
              <a:t>33</a:t>
            </a:fld>
            <a:endParaRPr lang="en-US" sz="1200">
              <a:latin typeface="Arial" charset="0"/>
            </a:endParaRPr>
          </a:p>
        </p:txBody>
      </p:sp>
      <p:sp>
        <p:nvSpPr>
          <p:cNvPr id="9933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24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1EF271C-724E-445C-826F-38483D9BBA3D}" type="slidenum">
              <a:rPr lang="en-US" sz="1200">
                <a:latin typeface="Arial" charset="0"/>
              </a:rPr>
              <a:pPr algn="r" eaLnBrk="1" hangingPunct="1"/>
              <a:t>35</a:t>
            </a:fld>
            <a:endParaRPr lang="en-US" sz="120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1013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13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8E11E04-E825-4E48-9754-4B46820C4686}" type="slidenum">
              <a:rPr lang="en-US" sz="1200">
                <a:latin typeface="Arial" charset="0"/>
              </a:rPr>
              <a:pPr algn="r" eaLnBrk="1" hangingPunct="1"/>
              <a:t>36</a:t>
            </a:fld>
            <a:endParaRPr lang="en-US" sz="120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AEFE56D-1D54-47AE-A818-49DBB899393E}" type="slidenum">
              <a:rPr lang="en-US" sz="1200">
                <a:solidFill>
                  <a:srgbClr val="000000"/>
                </a:solidFill>
                <a:latin typeface="Arial" charset="0"/>
              </a:rPr>
              <a:pPr algn="r" eaLnBrk="1" hangingPunct="1"/>
              <a:t>37</a:t>
            </a:fld>
            <a:endParaRPr lang="en-US" sz="1200">
              <a:solidFill>
                <a:srgbClr val="000000"/>
              </a:solidFill>
              <a:latin typeface="Arial" charset="0"/>
            </a:endParaRPr>
          </a:p>
        </p:txBody>
      </p:sp>
      <p:sp>
        <p:nvSpPr>
          <p:cNvPr id="108547"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39</a:t>
            </a:fld>
            <a:endParaRPr lang="en-US" sz="120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40</a:t>
            </a:fld>
            <a:endParaRPr lang="en-US" sz="120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p:spPr>
      </p:sp>
      <p:sp>
        <p:nvSpPr>
          <p:cNvPr id="1085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85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701F9C7-B666-4714-B19B-ACC871E5E8F5}" type="slidenum">
              <a:rPr lang="en-US" sz="1200">
                <a:latin typeface="Arial" charset="0"/>
              </a:rPr>
              <a:pPr algn="r" eaLnBrk="1" hangingPunct="1"/>
              <a:t>41</a:t>
            </a:fld>
            <a:endParaRPr lang="en-US" sz="120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F72B0EDB-A146-44FB-B6EA-EEFB5B1DC0EC}" type="slidenum">
              <a:rPr lang="en-US" sz="1200">
                <a:latin typeface="Arial" charset="0"/>
              </a:rPr>
              <a:pPr algn="r" eaLnBrk="1" hangingPunct="1"/>
              <a:t>42</a:t>
            </a:fld>
            <a:endParaRPr lang="en-US" sz="1200">
              <a:latin typeface="Arial" charset="0"/>
            </a:endParaRPr>
          </a:p>
        </p:txBody>
      </p:sp>
      <p:sp>
        <p:nvSpPr>
          <p:cNvPr id="11059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F42E321-CC6A-4F0E-BECD-B621D10B5F7E}" type="slidenum">
              <a:rPr lang="en-US" sz="1200">
                <a:solidFill>
                  <a:srgbClr val="000000"/>
                </a:solidFill>
                <a:latin typeface="Arial" charset="0"/>
              </a:rPr>
              <a:pPr algn="r" eaLnBrk="1" hangingPunct="1"/>
              <a:t>43</a:t>
            </a:fld>
            <a:endParaRPr lang="en-US" sz="1200">
              <a:solidFill>
                <a:srgbClr val="000000"/>
              </a:solidFill>
              <a:latin typeface="Arial" charset="0"/>
            </a:endParaRPr>
          </a:p>
        </p:txBody>
      </p:sp>
      <p:sp>
        <p:nvSpPr>
          <p:cNvPr id="798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latin typeface="Arial" charset="0"/>
              </a:rPr>
              <a:pPr algn="r" eaLnBrk="1" hangingPunct="1"/>
              <a:t>44</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C6D432-F625-4682-B13A-2B2C642DECC8}" type="slidenum">
              <a:rPr lang="en-US" sz="1200">
                <a:latin typeface="Arial" charset="0"/>
              </a:rPr>
              <a:pPr algn="r" eaLnBrk="1" hangingPunct="1"/>
              <a:t>45</a:t>
            </a:fld>
            <a:endParaRPr lang="en-US" sz="120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274B920-20C6-471B-BA17-7696275588DE}" type="slidenum">
              <a:rPr lang="en-US" sz="1200">
                <a:latin typeface="Arial" charset="0"/>
              </a:rPr>
              <a:pPr algn="r" eaLnBrk="1" hangingPunct="1"/>
              <a:t>46</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8F49F68-2AD4-44DC-85D7-3B1A3536AF7A}" type="slidenum">
              <a:rPr lang="en-US" sz="1200">
                <a:latin typeface="Arial" charset="0"/>
              </a:rPr>
              <a:pPr algn="r" eaLnBrk="1" hangingPunct="1"/>
              <a:t>47</a:t>
            </a:fld>
            <a:endParaRPr lang="en-US" sz="120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latin typeface="Arial" charset="0"/>
              </a:rPr>
              <a:pPr algn="r" eaLnBrk="1" hangingPunct="1"/>
              <a:t>48</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a:ln/>
        </p:spPr>
      </p:sp>
      <p:sp>
        <p:nvSpPr>
          <p:cNvPr id="1095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0957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C6D432-F625-4682-B13A-2B2C642DECC8}" type="slidenum">
              <a:rPr lang="en-US" sz="1200">
                <a:latin typeface="Arial" charset="0"/>
              </a:rPr>
              <a:pPr algn="r" eaLnBrk="1" hangingPunct="1"/>
              <a:t>49</a:t>
            </a:fld>
            <a:endParaRPr lang="en-US"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solidFill>
                  <a:srgbClr val="000000"/>
                </a:solidFill>
                <a:latin typeface="Arial" charset="0"/>
              </a:rPr>
              <a:pPr algn="r" eaLnBrk="1" hangingPunct="1"/>
              <a:t>5</a:t>
            </a:fld>
            <a:endParaRPr lang="en-US" sz="1200">
              <a:solidFill>
                <a:srgbClr val="000000"/>
              </a:solidFill>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50</a:t>
            </a:fld>
            <a:endParaRPr lang="en-US" sz="120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B7AC814E-6A09-4D80-8EA4-71AB0E95692D}" type="slidenum">
              <a:rPr lang="en-US" sz="1200">
                <a:solidFill>
                  <a:srgbClr val="000000"/>
                </a:solidFill>
                <a:latin typeface="Arial" charset="0"/>
              </a:rPr>
              <a:pPr algn="r" eaLnBrk="1" hangingPunct="1"/>
              <a:t>51</a:t>
            </a:fld>
            <a:endParaRPr lang="en-US" sz="1200">
              <a:solidFill>
                <a:srgbClr val="000000"/>
              </a:solidFill>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8800607B-51F4-4560-BFDB-C81966287EC7}" type="slidenum">
              <a:rPr lang="en-US" sz="1200">
                <a:latin typeface="Arial" charset="0"/>
              </a:rPr>
              <a:pPr algn="r" eaLnBrk="1" hangingPunct="1"/>
              <a:t>52</a:t>
            </a:fld>
            <a:endParaRPr lang="en-US" sz="1200">
              <a:latin typeface="Arial"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xfrm>
            <a:off x="684213" y="4343400"/>
            <a:ext cx="5489575"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B2A494D8-327C-40CD-8E52-65F6ACE1810D}" type="slidenum">
              <a:rPr lang="en-US" sz="1200">
                <a:latin typeface="Arial" charset="0"/>
              </a:rPr>
              <a:pPr algn="r" eaLnBrk="1" hangingPunct="1"/>
              <a:t>53</a:t>
            </a:fld>
            <a:endParaRPr lang="en-US" sz="1200">
              <a:latin typeface="Arial" charset="0"/>
            </a:endParaRPr>
          </a:p>
        </p:txBody>
      </p:sp>
      <p:sp>
        <p:nvSpPr>
          <p:cNvPr id="77827"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686D0E2C-B06C-4506-B3AD-6D00C46F3AD2}" type="slidenum">
              <a:rPr lang="en-US" sz="1200" smtClean="0">
                <a:solidFill>
                  <a:srgbClr val="000000"/>
                </a:solidFill>
                <a:latin typeface="Arial" charset="0"/>
              </a:rPr>
              <a:pPr algn="r"/>
              <a:t>54</a:t>
            </a:fld>
            <a:endParaRPr lang="en-US" sz="1200" smtClean="0">
              <a:solidFill>
                <a:srgbClr val="000000"/>
              </a:solidFill>
              <a:latin typeface="Arial" charset="0"/>
            </a:endParaRPr>
          </a:p>
        </p:txBody>
      </p:sp>
      <p:sp>
        <p:nvSpPr>
          <p:cNvPr id="123907"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525F4F5C-6550-408A-AE83-37022ABB8A10}" type="slidenum">
              <a:rPr lang="en-US" sz="1200" smtClean="0">
                <a:solidFill>
                  <a:srgbClr val="000000"/>
                </a:solidFill>
                <a:latin typeface="Arial" charset="0"/>
              </a:rPr>
              <a:pPr algn="r"/>
              <a:t>55</a:t>
            </a:fld>
            <a:endParaRPr lang="en-US" sz="1200" smtClean="0">
              <a:solidFill>
                <a:srgbClr val="000000"/>
              </a:solidFill>
              <a:latin typeface="Arial" charset="0"/>
            </a:endParaRPr>
          </a:p>
        </p:txBody>
      </p:sp>
      <p:sp>
        <p:nvSpPr>
          <p:cNvPr id="12493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296BEF1-F684-4950-844D-86B67F447423}" type="slidenum">
              <a:rPr lang="en-US">
                <a:solidFill>
                  <a:srgbClr val="000000"/>
                </a:solidFill>
              </a:rPr>
              <a:pPr/>
              <a:t>56</a:t>
            </a:fld>
            <a:endParaRPr lang="en-US">
              <a:solidFill>
                <a:srgbClr val="000000"/>
              </a:solidFill>
            </a:endParaRPr>
          </a:p>
        </p:txBody>
      </p:sp>
      <p:sp>
        <p:nvSpPr>
          <p:cNvPr id="1111042" name="Rectangle 2"/>
          <p:cNvSpPr>
            <a:spLocks noGrp="1" noRot="1" noChangeAspect="1" noChangeArrowheads="1" noTextEdit="1"/>
          </p:cNvSpPr>
          <p:nvPr>
            <p:ph type="sldImg"/>
          </p:nvPr>
        </p:nvSpPr>
        <p:spPr>
          <a:ln/>
        </p:spPr>
      </p:sp>
      <p:sp>
        <p:nvSpPr>
          <p:cNvPr id="1111043" name="Rectangle 3"/>
          <p:cNvSpPr>
            <a:spLocks noGrp="1" noChangeArrowheads="1"/>
          </p:cNvSpPr>
          <p:nvPr>
            <p:ph type="body" idx="1"/>
          </p:nvPr>
        </p:nvSpPr>
        <p:spPr/>
        <p:txBody>
          <a:bodyPr/>
          <a:lstStyle/>
          <a:p>
            <a:r>
              <a:rPr lang="en-US">
                <a:effectLst>
                  <a:outerShdw blurRad="38100" dist="38100" dir="2700000" algn="tl">
                    <a:srgbClr val="C0C0C0"/>
                  </a:outerShdw>
                </a:effectLst>
              </a:rPr>
              <a:t>Focusing on ROI has many benefits. First, it can be used as the basis for a formal evaluation process for prioritizing projects. Too often, ad hoc decisions are made without a formal structure and process, resulting in an inefficient use of resources. </a:t>
            </a:r>
          </a:p>
          <a:p>
            <a:endParaRPr lang="en-US">
              <a:effectLst>
                <a:outerShdw blurRad="38100" dist="38100" dir="2700000" algn="tl">
                  <a:srgbClr val="C0C0C0"/>
                </a:outerShdw>
              </a:effectLst>
            </a:endParaRPr>
          </a:p>
          <a:p>
            <a:r>
              <a:rPr lang="en-US">
                <a:effectLst>
                  <a:outerShdw blurRad="38100" dist="38100" dir="2700000" algn="tl">
                    <a:srgbClr val="C0C0C0"/>
                  </a:outerShdw>
                </a:effectLst>
              </a:rPr>
              <a:t>Determining ROI prior to working on a project also sets expectations and helps determine if a project was successful. ROI also brings accountability into the equation by holding people responsible for the success or failure of a given project. Finally, web teams that use ROI are more valued and taken more seriously by management.</a:t>
            </a:r>
          </a:p>
          <a:p>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57</a:t>
            </a:fld>
            <a:endParaRPr lang="en-US" sz="120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58</a:t>
            </a:fld>
            <a:endParaRPr lang="en-US" sz="120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xfrm>
            <a:off x="684213" y="4341813"/>
            <a:ext cx="5489575" cy="41163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274B920-20C6-471B-BA17-7696275588DE}" type="slidenum">
              <a:rPr lang="en-US" sz="1200">
                <a:latin typeface="Arial" charset="0"/>
              </a:rPr>
              <a:pPr algn="r" eaLnBrk="1" hangingPunct="1"/>
              <a:t>60</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61</a:t>
            </a:fld>
            <a:endParaRPr lang="en-US" sz="120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075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ED6023C-C3A8-4ABE-9F5A-6370C727BCDC}" type="slidenum">
              <a:rPr lang="en-US" sz="1200">
                <a:latin typeface="Arial" charset="0"/>
              </a:rPr>
              <a:pPr algn="r" eaLnBrk="1" hangingPunct="1"/>
              <a:t>62</a:t>
            </a:fld>
            <a:endParaRPr lang="en-US" sz="120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F42E321-CC6A-4F0E-BECD-B621D10B5F7E}" type="slidenum">
              <a:rPr lang="en-US" sz="1200">
                <a:solidFill>
                  <a:srgbClr val="000000"/>
                </a:solidFill>
                <a:latin typeface="Arial" charset="0"/>
              </a:rPr>
              <a:pPr algn="r" eaLnBrk="1" hangingPunct="1"/>
              <a:t>63</a:t>
            </a:fld>
            <a:endParaRPr lang="en-US" sz="1200">
              <a:solidFill>
                <a:srgbClr val="000000"/>
              </a:solidFill>
              <a:latin typeface="Arial" charset="0"/>
            </a:endParaRPr>
          </a:p>
        </p:txBody>
      </p:sp>
      <p:sp>
        <p:nvSpPr>
          <p:cNvPr id="798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64</a:t>
            </a:fld>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2BE2E5E-9B7F-4101-8D55-E99169AC4EDE}" type="slidenum">
              <a:rPr lang="en-US" sz="1200">
                <a:latin typeface="Arial" charset="0"/>
              </a:rPr>
              <a:pPr algn="r" eaLnBrk="1" hangingPunct="1"/>
              <a:t>65</a:t>
            </a:fld>
            <a:endParaRPr lang="en-US" sz="1200">
              <a:latin typeface="Arial" charset="0"/>
            </a:endParaRPr>
          </a:p>
        </p:txBody>
      </p:sp>
      <p:sp>
        <p:nvSpPr>
          <p:cNvPr id="13824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800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8707AC8A-574D-44C6-84F6-8DCA9E5E5A37}" type="slidenum">
              <a:rPr lang="en-US" sz="1200">
                <a:solidFill>
                  <a:srgbClr val="000000"/>
                </a:solidFill>
                <a:latin typeface="Arial" charset="0"/>
              </a:rPr>
              <a:pPr algn="r" eaLnBrk="1" hangingPunct="1"/>
              <a:t>66</a:t>
            </a:fld>
            <a:endParaRPr lang="en-US" sz="1200">
              <a:solidFill>
                <a:srgbClr val="000000"/>
              </a:solidFill>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5B5B71A-8E5A-48BC-8669-42B77E942A98}" type="slidenum">
              <a:rPr lang="en-US" sz="1200">
                <a:latin typeface="Arial" charset="0"/>
              </a:rPr>
              <a:pPr algn="r" eaLnBrk="1" hangingPunct="1"/>
              <a:t>67</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5B5B71A-8E5A-48BC-8669-42B77E942A98}" type="slidenum">
              <a:rPr lang="en-US" sz="1200">
                <a:latin typeface="Arial" charset="0"/>
              </a:rPr>
              <a:pPr algn="r" eaLnBrk="1" hangingPunct="1"/>
              <a:t>68</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5B5B71A-8E5A-48BC-8669-42B77E942A98}" type="slidenum">
              <a:rPr lang="en-US" sz="1200">
                <a:latin typeface="Arial" charset="0"/>
              </a:rPr>
              <a:pPr algn="r" eaLnBrk="1" hangingPunct="1"/>
              <a:t>69</a:t>
            </a:fld>
            <a:endParaRPr lang="en-US" sz="1200">
              <a:latin typeface="Arial" charset="0"/>
            </a:endParaRPr>
          </a:p>
        </p:txBody>
      </p:sp>
      <p:sp>
        <p:nvSpPr>
          <p:cNvPr id="12083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F42E321-CC6A-4F0E-BECD-B621D10B5F7E}" type="slidenum">
              <a:rPr lang="en-US" sz="1200">
                <a:solidFill>
                  <a:srgbClr val="000000"/>
                </a:solidFill>
                <a:latin typeface="Arial" charset="0"/>
              </a:rPr>
              <a:pPr algn="r" eaLnBrk="1" hangingPunct="1"/>
              <a:t>7</a:t>
            </a:fld>
            <a:endParaRPr lang="en-US" sz="1200">
              <a:solidFill>
                <a:srgbClr val="000000"/>
              </a:solidFill>
              <a:latin typeface="Arial" charset="0"/>
            </a:endParaRPr>
          </a:p>
        </p:txBody>
      </p:sp>
      <p:sp>
        <p:nvSpPr>
          <p:cNvPr id="7987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F7F2DD1C-E900-4F2E-A63C-47261C0B5A58}" type="slidenum">
              <a:rPr lang="en-US" sz="1200">
                <a:latin typeface="Arial" charset="0"/>
              </a:rPr>
              <a:pPr algn="r" eaLnBrk="1" hangingPunct="1"/>
              <a:t>70</a:t>
            </a:fld>
            <a:endParaRPr lang="en-US" sz="120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F7F2DD1C-E900-4F2E-A63C-47261C0B5A58}" type="slidenum">
              <a:rPr lang="en-US" sz="1200">
                <a:latin typeface="Arial" charset="0"/>
              </a:rPr>
              <a:pPr algn="r" eaLnBrk="1" hangingPunct="1"/>
              <a:t>71</a:t>
            </a:fld>
            <a:endParaRPr lang="en-US" sz="120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72</a:t>
            </a:fld>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B7AC814E-6A09-4D80-8EA4-71AB0E95692D}" type="slidenum">
              <a:rPr lang="en-US" sz="1200">
                <a:solidFill>
                  <a:srgbClr val="000000"/>
                </a:solidFill>
                <a:latin typeface="Arial" charset="0"/>
              </a:rPr>
              <a:pPr algn="r" eaLnBrk="1" hangingPunct="1"/>
              <a:t>73</a:t>
            </a:fld>
            <a:endParaRPr lang="en-US" sz="1200">
              <a:solidFill>
                <a:srgbClr val="000000"/>
              </a:solidFill>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41C0EAA3-39B6-4D6C-A23D-18F0965B5452}" type="slidenum">
              <a:rPr lang="en-US" sz="1200">
                <a:solidFill>
                  <a:srgbClr val="000000"/>
                </a:solidFill>
                <a:latin typeface="Arial" charset="0"/>
              </a:rPr>
              <a:pPr algn="r" eaLnBrk="1" hangingPunct="1"/>
              <a:t>74</a:t>
            </a:fld>
            <a:endParaRPr lang="en-US" sz="1200">
              <a:solidFill>
                <a:srgbClr val="000000"/>
              </a:solidFill>
              <a:latin typeface="Arial" charset="0"/>
            </a:endParaRPr>
          </a:p>
        </p:txBody>
      </p:sp>
      <p:sp>
        <p:nvSpPr>
          <p:cNvPr id="14131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latin typeface="Arial" charset="0"/>
              </a:rPr>
              <a:pPr algn="r" eaLnBrk="1" hangingPunct="1"/>
              <a:t>75</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4D8E35F-7B6B-4206-8510-73AC59AB3E86}" type="slidenum">
              <a:rPr lang="en-US" sz="1200">
                <a:solidFill>
                  <a:srgbClr val="000000"/>
                </a:solidFill>
                <a:latin typeface="Arial" charset="0"/>
              </a:rPr>
              <a:pPr algn="r" eaLnBrk="1" hangingPunct="1"/>
              <a:t>76</a:t>
            </a:fld>
            <a:endParaRPr lang="en-US" sz="1200">
              <a:solidFill>
                <a:srgbClr val="000000"/>
              </a:solidFill>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140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02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B7AC814E-6A09-4D80-8EA4-71AB0E95692D}" type="slidenum">
              <a:rPr lang="en-US" sz="1200">
                <a:solidFill>
                  <a:srgbClr val="000000"/>
                </a:solidFill>
                <a:latin typeface="Arial" charset="0"/>
              </a:rPr>
              <a:pPr algn="r" eaLnBrk="1" hangingPunct="1"/>
              <a:t>77</a:t>
            </a:fld>
            <a:endParaRPr lang="en-US" sz="1200">
              <a:solidFill>
                <a:srgbClr val="000000"/>
              </a:solidFill>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C29256-A717-4CCB-886B-3B16CECB4907}" type="slidenum">
              <a:rPr lang="en-US">
                <a:solidFill>
                  <a:srgbClr val="000000"/>
                </a:solidFill>
              </a:rPr>
              <a:pPr/>
              <a:t>78</a:t>
            </a:fld>
            <a:endParaRPr lang="en-US">
              <a:solidFill>
                <a:srgbClr val="000000"/>
              </a:solidFill>
            </a:endParaRPr>
          </a:p>
        </p:txBody>
      </p:sp>
      <p:sp>
        <p:nvSpPr>
          <p:cNvPr id="1115138" name="Rectangle 2"/>
          <p:cNvSpPr>
            <a:spLocks noGrp="1" noRot="1" noChangeAspect="1" noChangeArrowheads="1" noTextEdit="1"/>
          </p:cNvSpPr>
          <p:nvPr>
            <p:ph type="sldImg"/>
          </p:nvPr>
        </p:nvSpPr>
        <p:spPr>
          <a:ln/>
        </p:spPr>
      </p:sp>
      <p:sp>
        <p:nvSpPr>
          <p:cNvPr id="1115139" name="Rectangle 3"/>
          <p:cNvSpPr>
            <a:spLocks noGrp="1" noChangeArrowheads="1"/>
          </p:cNvSpPr>
          <p:nvPr>
            <p:ph type="body" idx="1"/>
          </p:nvPr>
        </p:nvSpPr>
        <p:spPr/>
        <p:txBody>
          <a:bodyPr/>
          <a:lstStyle/>
          <a:p>
            <a:r>
              <a:rPr lang="en-US">
                <a:effectLst>
                  <a:outerShdw blurRad="38100" dist="38100" dir="2700000" algn="tl">
                    <a:srgbClr val="C0C0C0"/>
                  </a:outerShdw>
                </a:effectLst>
              </a:rPr>
              <a:t>Recently we have been using our project management/work order request system to track the exact time we spend on both new projects and the maintenance of existing sites and applications. This allows us to better understand the ROI of each site and application we create. I was always able to provide fairly accurate guesstimates, but because we are now providing real numbers on the resources allocated to each project, our efforts are taken more seriously by management.</a:t>
            </a:r>
          </a:p>
          <a:p>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31785BC-7087-4B28-8FEB-568D040F82AA}" type="slidenum">
              <a:rPr lang="en-US" sz="1200">
                <a:latin typeface="Arial" charset="0"/>
              </a:rPr>
              <a:pPr algn="r" eaLnBrk="1" hangingPunct="1"/>
              <a:t>79</a:t>
            </a:fld>
            <a:endParaRPr lang="en-US" sz="1200">
              <a:latin typeface="Arial" charset="0"/>
            </a:endParaRPr>
          </a:p>
        </p:txBody>
      </p:sp>
      <p:sp>
        <p:nvSpPr>
          <p:cNvPr id="11673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090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9A8FD39-E6D0-4470-8E30-07C2715C19B3}" type="slidenum">
              <a:rPr lang="en-US" sz="1200">
                <a:latin typeface="Arial" charset="0"/>
              </a:rPr>
              <a:pPr algn="r" eaLnBrk="1" hangingPunct="1"/>
              <a:t>8</a:t>
            </a:fld>
            <a:endParaRPr lang="en-US" sz="120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DFC6E10D-6524-4480-B8CF-F6C3C8005C92}" type="slidenum">
              <a:rPr lang="en-US" smtClean="0">
                <a:latin typeface="Arial" charset="0"/>
              </a:rPr>
              <a:pPr eaLnBrk="1" hangingPunct="1"/>
              <a:t>80</a:t>
            </a:fld>
            <a:endParaRPr lang="en-US" smtClean="0">
              <a:latin typeface="Arial" charset="0"/>
            </a:endParaRPr>
          </a:p>
        </p:txBody>
      </p:sp>
      <p:sp>
        <p:nvSpPr>
          <p:cNvPr id="125955"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63A7B2B6-B785-436D-B15A-8273388C657B}" type="slidenum">
              <a:rPr lang="en-US" smtClean="0">
                <a:latin typeface="Arial" charset="0"/>
              </a:rPr>
              <a:pPr eaLnBrk="1" hangingPunct="1"/>
              <a:t>81</a:t>
            </a:fld>
            <a:endParaRPr 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1636CFFD-9687-44EF-AB47-3373A9F504D4}" type="slidenum">
              <a:rPr lang="en-US" sz="1200">
                <a:latin typeface="Arial" charset="0"/>
              </a:rPr>
              <a:pPr algn="r" eaLnBrk="1" hangingPunct="1"/>
              <a:t>82</a:t>
            </a:fld>
            <a:endParaRPr lang="en-US" sz="1200">
              <a:latin typeface="Arial" charset="0"/>
            </a:endParaRPr>
          </a:p>
        </p:txBody>
      </p:sp>
      <p:sp>
        <p:nvSpPr>
          <p:cNvPr id="12800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fld id="{7CE6D478-2948-44A7-A43C-487777A90F4C}" type="slidenum">
              <a:rPr lang="en-US" smtClean="0">
                <a:latin typeface="Arial" charset="0"/>
              </a:rPr>
              <a:pPr eaLnBrk="1" hangingPunct="1"/>
              <a:t>83</a:t>
            </a:fld>
            <a:endParaRPr lang="en-US" smtClean="0">
              <a:latin typeface="Arial" charset="0"/>
            </a:endParaRPr>
          </a:p>
        </p:txBody>
      </p:sp>
      <p:sp>
        <p:nvSpPr>
          <p:cNvPr id="129027"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a:xfrm>
            <a:off x="684213" y="4343400"/>
            <a:ext cx="5489575" cy="4114800"/>
          </a:xfrm>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7274B920-20C6-471B-BA17-7696275588DE}" type="slidenum">
              <a:rPr lang="en-US" sz="1200">
                <a:latin typeface="Arial" charset="0"/>
              </a:rPr>
              <a:pPr algn="r" eaLnBrk="1" hangingPunct="1"/>
              <a:t>84</a:t>
            </a:fld>
            <a:endParaRPr lang="en-US" sz="1200">
              <a:latin typeface="Arial" charset="0"/>
            </a:endParaRPr>
          </a:p>
        </p:txBody>
      </p:sp>
      <p:sp>
        <p:nvSpPr>
          <p:cNvPr id="117763"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0BF80A5-51E0-4857-9C5E-46E2BF79EA01}" type="slidenum">
              <a:rPr lang="en-US" smtClean="0"/>
              <a:pPr>
                <a:defRPr/>
              </a:pPr>
              <a:t>85</a:t>
            </a:fld>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4D8E35F-7B6B-4206-8510-73AC59AB3E86}" type="slidenum">
              <a:rPr lang="en-US" sz="1200">
                <a:solidFill>
                  <a:srgbClr val="000000"/>
                </a:solidFill>
                <a:latin typeface="Arial" charset="0"/>
              </a:rPr>
              <a:pPr algn="r" eaLnBrk="1" hangingPunct="1"/>
              <a:t>86</a:t>
            </a:fld>
            <a:endParaRPr lang="en-US" sz="1200">
              <a:solidFill>
                <a:srgbClr val="000000"/>
              </a:solidFill>
              <a:latin typeface="Arial" charset="0"/>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a:ln/>
        </p:spPr>
      </p:sp>
      <p:sp>
        <p:nvSpPr>
          <p:cNvPr id="143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36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4D8E35F-7B6B-4206-8510-73AC59AB3E86}" type="slidenum">
              <a:rPr lang="en-US" sz="1200">
                <a:solidFill>
                  <a:srgbClr val="000000"/>
                </a:solidFill>
                <a:latin typeface="Arial" charset="0"/>
              </a:rPr>
              <a:pPr algn="r" eaLnBrk="1" hangingPunct="1"/>
              <a:t>87</a:t>
            </a:fld>
            <a:endParaRPr lang="en-US" sz="1200">
              <a:solidFill>
                <a:srgbClr val="000000"/>
              </a:solidFill>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DE8A58C4-683F-4DB5-B808-160DA33C9564}" type="slidenum">
              <a:rPr lang="en-US" sz="1200">
                <a:latin typeface="Arial" charset="0"/>
              </a:rPr>
              <a:pPr algn="r" eaLnBrk="1" hangingPunct="1"/>
              <a:t>88</a:t>
            </a:fld>
            <a:endParaRPr lang="en-US" sz="1200">
              <a:latin typeface="Arial" charset="0"/>
            </a:endParaRPr>
          </a:p>
        </p:txBody>
      </p:sp>
      <p:sp>
        <p:nvSpPr>
          <p:cNvPr id="13005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162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D7BB892A-1275-4A2D-8175-59795A6BCB8E}" type="slidenum">
              <a:rPr lang="en-US" sz="1200">
                <a:latin typeface="Arial" charset="0"/>
              </a:rPr>
              <a:pPr algn="r" eaLnBrk="1" hangingPunct="1"/>
              <a:t>89</a:t>
            </a:fld>
            <a:endParaRPr lang="en-US"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8192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53B610C3-28CE-4213-9DF5-C54A98C6D022}" type="slidenum">
              <a:rPr lang="en-US" sz="1200">
                <a:latin typeface="Arial" charset="0"/>
              </a:rPr>
              <a:pPr algn="r" eaLnBrk="1" hangingPunct="1"/>
              <a:t>9</a:t>
            </a:fld>
            <a:endParaRPr lang="en-US" sz="1200">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2644"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DA7C554F-4F97-45AC-9AA3-E13E62C7F698}" type="slidenum">
              <a:rPr lang="en-US" sz="1200">
                <a:latin typeface="Arial" charset="0"/>
              </a:rPr>
              <a:pPr algn="r" eaLnBrk="1" hangingPunct="1"/>
              <a:t>90</a:t>
            </a:fld>
            <a:endParaRPr lang="en-US" sz="1200">
              <a:latin typeface="Arial"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366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F367DEC4-291E-4B15-8CDA-23D39EB327F2}" type="slidenum">
              <a:rPr lang="en-US" sz="1200">
                <a:latin typeface="Arial" charset="0"/>
              </a:rPr>
              <a:pPr algn="r" eaLnBrk="1" hangingPunct="1"/>
              <a:t>91</a:t>
            </a:fld>
            <a:endParaRPr lang="en-US" sz="1200">
              <a:latin typeface="Arial"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a:ln/>
        </p:spPr>
      </p:sp>
      <p:sp>
        <p:nvSpPr>
          <p:cNvPr id="1146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469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0A3852B3-5C41-4AE6-A9FA-D11335472B29}" type="slidenum">
              <a:rPr lang="en-US" sz="1200">
                <a:latin typeface="Arial" charset="0"/>
              </a:rPr>
              <a:pPr algn="r" eaLnBrk="1" hangingPunct="1"/>
              <a:t>92</a:t>
            </a:fld>
            <a:endParaRPr lang="en-US" sz="1200">
              <a:latin typeface="Arial" charset="0"/>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5716"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8F49F68-2AD4-44DC-85D7-3B1A3536AF7A}" type="slidenum">
              <a:rPr lang="en-US" sz="1200">
                <a:latin typeface="Arial" charset="0"/>
              </a:rPr>
              <a:pPr algn="r" eaLnBrk="1" hangingPunct="1"/>
              <a:t>93</a:t>
            </a:fld>
            <a:endParaRPr lang="en-US" sz="1200">
              <a:latin typeface="Arial" charset="0"/>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a:ln/>
        </p:spPr>
      </p:sp>
      <p:sp>
        <p:nvSpPr>
          <p:cNvPr id="1187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1878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993823AD-84BD-4D4F-A32D-259A41F9DAF7}" type="slidenum">
              <a:rPr lang="en-US" sz="1200">
                <a:latin typeface="Arial" charset="0"/>
              </a:rPr>
              <a:pPr algn="r" eaLnBrk="1" hangingPunct="1"/>
              <a:t>94</a:t>
            </a:fld>
            <a:endParaRPr lang="en-US" sz="1200">
              <a:latin typeface="Arial" charset="0"/>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A156E8D-2CAA-4C7D-9AAC-059ECA5E069A}" type="slidenum">
              <a:rPr lang="en-US" sz="1200">
                <a:solidFill>
                  <a:srgbClr val="000000"/>
                </a:solidFill>
                <a:latin typeface="Arial" charset="0"/>
              </a:rPr>
              <a:pPr algn="r" eaLnBrk="1" hangingPunct="1"/>
              <a:t>95</a:t>
            </a:fld>
            <a:endParaRPr lang="en-US" sz="1200">
              <a:solidFill>
                <a:srgbClr val="000000"/>
              </a:solidFill>
              <a:latin typeface="Arial" charset="0"/>
            </a:endParaRPr>
          </a:p>
        </p:txBody>
      </p:sp>
      <p:sp>
        <p:nvSpPr>
          <p:cNvPr id="13209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A156E8D-2CAA-4C7D-9AAC-059ECA5E069A}" type="slidenum">
              <a:rPr lang="en-US" sz="1200">
                <a:solidFill>
                  <a:srgbClr val="000000"/>
                </a:solidFill>
                <a:latin typeface="Arial" charset="0"/>
              </a:rPr>
              <a:pPr algn="r" eaLnBrk="1" hangingPunct="1"/>
              <a:t>96</a:t>
            </a:fld>
            <a:endParaRPr lang="en-US" sz="1200">
              <a:solidFill>
                <a:srgbClr val="000000"/>
              </a:solidFill>
              <a:latin typeface="Arial" charset="0"/>
            </a:endParaRPr>
          </a:p>
        </p:txBody>
      </p:sp>
      <p:sp>
        <p:nvSpPr>
          <p:cNvPr id="132099"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950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3524B088-B119-4F04-BFE2-A60C5EF22515}" type="slidenum">
              <a:rPr lang="en-US" sz="1200">
                <a:solidFill>
                  <a:srgbClr val="000000"/>
                </a:solidFill>
                <a:latin typeface="Arial" charset="0"/>
              </a:rPr>
              <a:pPr algn="r" eaLnBrk="1" hangingPunct="1"/>
              <a:t>97</a:t>
            </a:fld>
            <a:endParaRPr lang="en-US" sz="1200">
              <a:solidFill>
                <a:srgbClr val="000000"/>
              </a:solidFill>
              <a:latin typeface="Arial"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8E47F574-BAD8-43C1-9463-926CA6611FDC}" type="slidenum">
              <a:rPr lang="en-US" sz="1200">
                <a:latin typeface="Arial" charset="0"/>
              </a:rPr>
              <a:pPr algn="r" eaLnBrk="1" hangingPunct="1"/>
              <a:t>98</a:t>
            </a:fld>
            <a:endParaRPr lang="en-US" sz="1200">
              <a:latin typeface="Arial" charset="0"/>
            </a:endParaRPr>
          </a:p>
        </p:txBody>
      </p:sp>
      <p:sp>
        <p:nvSpPr>
          <p:cNvPr id="135171"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fld id="{8D1D827A-A214-440D-A903-E3F753DE4220}" type="slidenum">
              <a:rPr lang="en-US" sz="1200">
                <a:latin typeface="Arial" charset="0"/>
              </a:rPr>
              <a:pPr algn="r" eaLnBrk="1" hangingPunct="1"/>
              <a:t>99</a:t>
            </a:fld>
            <a:endParaRPr lang="en-US" sz="1200">
              <a:latin typeface="Arial" charset="0"/>
            </a:endParaRPr>
          </a:p>
        </p:txBody>
      </p:sp>
      <p:sp>
        <p:nvSpPr>
          <p:cNvPr id="136195"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pPr eaLnBrk="1" hangingPunct="1">
              <a:spcBef>
                <a:spcPct val="15000"/>
              </a:spcBef>
              <a:defRPr/>
            </a:pPr>
            <a:endParaRPr lang="en-US" smtClean="0">
              <a:effectLst>
                <a:outerShdw blurRad="38100" dist="38100" dir="2700000" algn="tl">
                  <a:srgbClr val="C0C0C0"/>
                </a:outerShdw>
              </a:effectLs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81ECA6-B667-4CCF-89E6-53FFEA4452BB}" type="slidenum">
              <a:rPr lang="en-US"/>
              <a:pPr>
                <a:defRPr/>
              </a:pPr>
              <a:t>‹#›</a:t>
            </a:fld>
            <a:endParaRPr lang="en-US"/>
          </a:p>
        </p:txBody>
      </p:sp>
    </p:spTree>
    <p:extLst>
      <p:ext uri="{BB962C8B-B14F-4D97-AF65-F5344CB8AC3E}">
        <p14:creationId xmlns:p14="http://schemas.microsoft.com/office/powerpoint/2010/main" val="107437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BFF061-75D9-4C65-A786-8CDA0D789742}" type="slidenum">
              <a:rPr lang="en-US"/>
              <a:pPr>
                <a:defRPr/>
              </a:pPr>
              <a:t>‹#›</a:t>
            </a:fld>
            <a:endParaRPr lang="en-US"/>
          </a:p>
        </p:txBody>
      </p:sp>
    </p:spTree>
    <p:extLst>
      <p:ext uri="{BB962C8B-B14F-4D97-AF65-F5344CB8AC3E}">
        <p14:creationId xmlns:p14="http://schemas.microsoft.com/office/powerpoint/2010/main" val="422592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95E8B8-2569-4C85-979F-62B7B34062E6}" type="slidenum">
              <a:rPr lang="en-US"/>
              <a:pPr>
                <a:defRPr/>
              </a:pPr>
              <a:t>‹#›</a:t>
            </a:fld>
            <a:endParaRPr lang="en-US"/>
          </a:p>
        </p:txBody>
      </p:sp>
    </p:spTree>
    <p:extLst>
      <p:ext uri="{BB962C8B-B14F-4D97-AF65-F5344CB8AC3E}">
        <p14:creationId xmlns:p14="http://schemas.microsoft.com/office/powerpoint/2010/main" val="1902601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1F2A9E-16CB-421E-BEE5-E153EC8E11B2}" type="slidenum">
              <a:rPr lang="en-US"/>
              <a:pPr>
                <a:defRPr/>
              </a:pPr>
              <a:t>‹#›</a:t>
            </a:fld>
            <a:endParaRPr lang="en-US"/>
          </a:p>
        </p:txBody>
      </p:sp>
    </p:spTree>
    <p:extLst>
      <p:ext uri="{BB962C8B-B14F-4D97-AF65-F5344CB8AC3E}">
        <p14:creationId xmlns:p14="http://schemas.microsoft.com/office/powerpoint/2010/main" val="1652467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1D1CD33-A731-46FA-A3AC-0616F85AA082}" type="slidenum">
              <a:rPr lang="en-US"/>
              <a:pPr>
                <a:defRPr/>
              </a:pPr>
              <a:t>‹#›</a:t>
            </a:fld>
            <a:endParaRPr lang="en-US"/>
          </a:p>
        </p:txBody>
      </p:sp>
    </p:spTree>
    <p:extLst>
      <p:ext uri="{BB962C8B-B14F-4D97-AF65-F5344CB8AC3E}">
        <p14:creationId xmlns:p14="http://schemas.microsoft.com/office/powerpoint/2010/main" val="424981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21" t="17392" r="69803" b="17397"/>
          <a:stretch>
            <a:fillRect/>
          </a:stretch>
        </p:blipFill>
        <p:spPr bwMode="auto">
          <a:xfrm>
            <a:off x="1588" y="0"/>
            <a:ext cx="25479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Noel-Levitz blkred [Convert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37338" y="6032500"/>
            <a:ext cx="205105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2165350" y="6643688"/>
            <a:ext cx="6610350" cy="214312"/>
          </a:xfrm>
          <a:prstGeom prst="rect">
            <a:avLst/>
          </a:prstGeom>
          <a:noFill/>
          <a:ln w="9525">
            <a:noFill/>
            <a:miter lim="800000"/>
            <a:headEnd/>
            <a:tailEnd/>
          </a:ln>
          <a:effectLst/>
        </p:spPr>
        <p:txBody>
          <a:bodyPr>
            <a:spAutoFit/>
          </a:bodyPr>
          <a:lstStyle/>
          <a:p>
            <a:pPr algn="l">
              <a:spcBef>
                <a:spcPct val="50000"/>
              </a:spcBef>
              <a:defRPr/>
            </a:pPr>
            <a:r>
              <a:rPr lang="en-US" sz="800">
                <a:solidFill>
                  <a:srgbClr val="000000"/>
                </a:solidFill>
                <a:latin typeface="Arial" charset="0"/>
              </a:rPr>
              <a:t>All material in this presentation, including text and images, is the property of Noel-Levitz, Inc. Permission is required to reproduce information.</a:t>
            </a:r>
          </a:p>
        </p:txBody>
      </p:sp>
      <p:sp>
        <p:nvSpPr>
          <p:cNvPr id="62467" name="Rectangle 3"/>
          <p:cNvSpPr>
            <a:spLocks noGrp="1" noChangeArrowheads="1"/>
          </p:cNvSpPr>
          <p:nvPr>
            <p:ph type="ctrTitle"/>
          </p:nvPr>
        </p:nvSpPr>
        <p:spPr>
          <a:xfrm>
            <a:off x="2063750" y="1228725"/>
            <a:ext cx="6677025" cy="1470025"/>
          </a:xfrm>
        </p:spPr>
        <p:txBody>
          <a:bodyPr/>
          <a:lstStyle>
            <a:lvl1pPr>
              <a:defRPr>
                <a:latin typeface="Arial Black" pitchFamily="34" charset="0"/>
              </a:defRPr>
            </a:lvl1pPr>
          </a:lstStyle>
          <a:p>
            <a:r>
              <a:rPr lang="en-US"/>
              <a:t>Click to edit Master title style</a:t>
            </a:r>
          </a:p>
        </p:txBody>
      </p:sp>
      <p:sp>
        <p:nvSpPr>
          <p:cNvPr id="62468" name="Rectangle 4"/>
          <p:cNvSpPr>
            <a:spLocks noGrp="1" noChangeArrowheads="1"/>
          </p:cNvSpPr>
          <p:nvPr>
            <p:ph type="subTitle" idx="1"/>
          </p:nvPr>
        </p:nvSpPr>
        <p:spPr>
          <a:xfrm>
            <a:off x="2041525" y="2984500"/>
            <a:ext cx="6708775" cy="1752600"/>
          </a:xfrm>
        </p:spPr>
        <p:txBody>
          <a:bodyPr/>
          <a:lstStyle>
            <a:lvl1pPr marL="0" indent="0" algn="ctr">
              <a:defRPr sz="2800"/>
            </a:lvl1pPr>
          </a:lstStyle>
          <a:p>
            <a:r>
              <a:rPr lang="en-US"/>
              <a:t>Click to edit Master subtitle style</a:t>
            </a:r>
          </a:p>
        </p:txBody>
      </p:sp>
    </p:spTree>
    <p:extLst>
      <p:ext uri="{BB962C8B-B14F-4D97-AF65-F5344CB8AC3E}">
        <p14:creationId xmlns:p14="http://schemas.microsoft.com/office/powerpoint/2010/main" val="579980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484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741767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9874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34423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85002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D992DC9-F174-4D25-8456-4EEBE0F6FA31}" type="slidenum">
              <a:rPr lang="en-US"/>
              <a:pPr>
                <a:defRPr/>
              </a:pPr>
              <a:t>‹#›</a:t>
            </a:fld>
            <a:endParaRPr lang="en-US"/>
          </a:p>
        </p:txBody>
      </p:sp>
    </p:spTree>
    <p:extLst>
      <p:ext uri="{BB962C8B-B14F-4D97-AF65-F5344CB8AC3E}">
        <p14:creationId xmlns:p14="http://schemas.microsoft.com/office/powerpoint/2010/main" val="18778201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49916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20800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556355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3733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945078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5C10451-CDCB-4626-9D55-676BA00DAD85}" type="slidenum">
              <a:rPr lang="en-US"/>
              <a:pPr>
                <a:defRPr/>
              </a:pPr>
              <a:t>‹#›</a:t>
            </a:fld>
            <a:endParaRPr lang="en-US"/>
          </a:p>
        </p:txBody>
      </p:sp>
    </p:spTree>
    <p:extLst>
      <p:ext uri="{BB962C8B-B14F-4D97-AF65-F5344CB8AC3E}">
        <p14:creationId xmlns:p14="http://schemas.microsoft.com/office/powerpoint/2010/main" val="21433869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756A8C-3B4B-4CC4-B185-9ED7000490D4}" type="slidenum">
              <a:rPr lang="en-US"/>
              <a:pPr>
                <a:defRPr/>
              </a:pPr>
              <a:t>‹#›</a:t>
            </a:fld>
            <a:endParaRPr lang="en-US"/>
          </a:p>
        </p:txBody>
      </p:sp>
    </p:spTree>
    <p:extLst>
      <p:ext uri="{BB962C8B-B14F-4D97-AF65-F5344CB8AC3E}">
        <p14:creationId xmlns:p14="http://schemas.microsoft.com/office/powerpoint/2010/main" val="15028408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E11BE8-B609-4900-A61B-617E49304E91}" type="slidenum">
              <a:rPr lang="en-US"/>
              <a:pPr>
                <a:defRPr/>
              </a:pPr>
              <a:t>‹#›</a:t>
            </a:fld>
            <a:endParaRPr lang="en-US"/>
          </a:p>
        </p:txBody>
      </p:sp>
    </p:spTree>
    <p:extLst>
      <p:ext uri="{BB962C8B-B14F-4D97-AF65-F5344CB8AC3E}">
        <p14:creationId xmlns:p14="http://schemas.microsoft.com/office/powerpoint/2010/main" val="27952234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1C672A-470D-4024-984F-9A9449FC4107}" type="slidenum">
              <a:rPr lang="en-US"/>
              <a:pPr>
                <a:defRPr/>
              </a:pPr>
              <a:t>‹#›</a:t>
            </a:fld>
            <a:endParaRPr lang="en-US"/>
          </a:p>
        </p:txBody>
      </p:sp>
    </p:spTree>
    <p:extLst>
      <p:ext uri="{BB962C8B-B14F-4D97-AF65-F5344CB8AC3E}">
        <p14:creationId xmlns:p14="http://schemas.microsoft.com/office/powerpoint/2010/main" val="244494542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6659C40-3F1A-49D7-B40B-E6BFC74166DA}" type="slidenum">
              <a:rPr lang="en-US"/>
              <a:pPr>
                <a:defRPr/>
              </a:pPr>
              <a:t>‹#›</a:t>
            </a:fld>
            <a:endParaRPr lang="en-US"/>
          </a:p>
        </p:txBody>
      </p:sp>
    </p:spTree>
    <p:extLst>
      <p:ext uri="{BB962C8B-B14F-4D97-AF65-F5344CB8AC3E}">
        <p14:creationId xmlns:p14="http://schemas.microsoft.com/office/powerpoint/2010/main" val="4377725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F15418A-F4AE-440A-BA90-7E331BD959A1}" type="slidenum">
              <a:rPr lang="en-US"/>
              <a:pPr>
                <a:defRPr/>
              </a:pPr>
              <a:t>‹#›</a:t>
            </a:fld>
            <a:endParaRPr lang="en-US"/>
          </a:p>
        </p:txBody>
      </p:sp>
    </p:spTree>
    <p:extLst>
      <p:ext uri="{BB962C8B-B14F-4D97-AF65-F5344CB8AC3E}">
        <p14:creationId xmlns:p14="http://schemas.microsoft.com/office/powerpoint/2010/main" val="398117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AE899B-2C29-4E0F-ABC6-3E1A8B872560}" type="slidenum">
              <a:rPr lang="en-US"/>
              <a:pPr>
                <a:defRPr/>
              </a:pPr>
              <a:t>‹#›</a:t>
            </a:fld>
            <a:endParaRPr lang="en-US"/>
          </a:p>
        </p:txBody>
      </p:sp>
    </p:spTree>
    <p:extLst>
      <p:ext uri="{BB962C8B-B14F-4D97-AF65-F5344CB8AC3E}">
        <p14:creationId xmlns:p14="http://schemas.microsoft.com/office/powerpoint/2010/main" val="31052160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BC2BBDD-B511-4D0A-957E-F761153845A4}" type="slidenum">
              <a:rPr lang="en-US"/>
              <a:pPr>
                <a:defRPr/>
              </a:pPr>
              <a:t>‹#›</a:t>
            </a:fld>
            <a:endParaRPr lang="en-US"/>
          </a:p>
        </p:txBody>
      </p:sp>
    </p:spTree>
    <p:extLst>
      <p:ext uri="{BB962C8B-B14F-4D97-AF65-F5344CB8AC3E}">
        <p14:creationId xmlns:p14="http://schemas.microsoft.com/office/powerpoint/2010/main" val="3624228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F7BE43-0EAF-4271-9B13-CECB60AB0328}" type="slidenum">
              <a:rPr lang="en-US"/>
              <a:pPr>
                <a:defRPr/>
              </a:pPr>
              <a:t>‹#›</a:t>
            </a:fld>
            <a:endParaRPr lang="en-US"/>
          </a:p>
        </p:txBody>
      </p:sp>
    </p:spTree>
    <p:extLst>
      <p:ext uri="{BB962C8B-B14F-4D97-AF65-F5344CB8AC3E}">
        <p14:creationId xmlns:p14="http://schemas.microsoft.com/office/powerpoint/2010/main" val="37508929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084BC3-8F3D-40BC-9126-3E1710A9B589}" type="slidenum">
              <a:rPr lang="en-US"/>
              <a:pPr>
                <a:defRPr/>
              </a:pPr>
              <a:t>‹#›</a:t>
            </a:fld>
            <a:endParaRPr lang="en-US"/>
          </a:p>
        </p:txBody>
      </p:sp>
    </p:spTree>
    <p:extLst>
      <p:ext uri="{BB962C8B-B14F-4D97-AF65-F5344CB8AC3E}">
        <p14:creationId xmlns:p14="http://schemas.microsoft.com/office/powerpoint/2010/main" val="18714485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79B5F3-C1F6-4191-B530-707CB40578FD}" type="slidenum">
              <a:rPr lang="en-US"/>
              <a:pPr>
                <a:defRPr/>
              </a:pPr>
              <a:t>‹#›</a:t>
            </a:fld>
            <a:endParaRPr lang="en-US"/>
          </a:p>
        </p:txBody>
      </p:sp>
    </p:spTree>
    <p:extLst>
      <p:ext uri="{BB962C8B-B14F-4D97-AF65-F5344CB8AC3E}">
        <p14:creationId xmlns:p14="http://schemas.microsoft.com/office/powerpoint/2010/main" val="109526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2211E65-FEC3-4BB8-8982-A8A2694F0A9E}" type="slidenum">
              <a:rPr lang="en-US"/>
              <a:pPr>
                <a:defRPr/>
              </a:pPr>
              <a:t>‹#›</a:t>
            </a:fld>
            <a:endParaRPr lang="en-US"/>
          </a:p>
        </p:txBody>
      </p:sp>
    </p:spTree>
    <p:extLst>
      <p:ext uri="{BB962C8B-B14F-4D97-AF65-F5344CB8AC3E}">
        <p14:creationId xmlns:p14="http://schemas.microsoft.com/office/powerpoint/2010/main" val="2981473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DEC9D9A-1702-4E8A-94FC-EBE6C4BC3722}" type="slidenum">
              <a:rPr lang="en-US"/>
              <a:pPr>
                <a:defRPr/>
              </a:pPr>
              <a:t>‹#›</a:t>
            </a:fld>
            <a:endParaRPr lang="en-US"/>
          </a:p>
        </p:txBody>
      </p:sp>
    </p:spTree>
    <p:extLst>
      <p:ext uri="{BB962C8B-B14F-4D97-AF65-F5344CB8AC3E}">
        <p14:creationId xmlns:p14="http://schemas.microsoft.com/office/powerpoint/2010/main" val="2029106448"/>
      </p:ext>
    </p:extLst>
  </p:cSld>
  <p:clrMapOvr>
    <a:masterClrMapping/>
  </p:clrMapOvr>
  <p:transition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D96B25-FC4D-4F16-9090-CAEB9ACA7A28}" type="slidenum">
              <a:rPr lang="en-US"/>
              <a:pPr>
                <a:defRPr/>
              </a:pPr>
              <a:t>‹#›</a:t>
            </a:fld>
            <a:endParaRPr lang="en-US"/>
          </a:p>
        </p:txBody>
      </p:sp>
    </p:spTree>
    <p:extLst>
      <p:ext uri="{BB962C8B-B14F-4D97-AF65-F5344CB8AC3E}">
        <p14:creationId xmlns:p14="http://schemas.microsoft.com/office/powerpoint/2010/main" val="362021695"/>
      </p:ext>
    </p:extLst>
  </p:cSld>
  <p:clrMapOvr>
    <a:masterClrMapping/>
  </p:clrMapOvr>
  <p:transition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6D68A5-89C8-490D-B274-A97E609C5219}" type="slidenum">
              <a:rPr lang="en-US"/>
              <a:pPr>
                <a:defRPr/>
              </a:pPr>
              <a:t>‹#›</a:t>
            </a:fld>
            <a:endParaRPr lang="en-US"/>
          </a:p>
        </p:txBody>
      </p:sp>
    </p:spTree>
    <p:extLst>
      <p:ext uri="{BB962C8B-B14F-4D97-AF65-F5344CB8AC3E}">
        <p14:creationId xmlns:p14="http://schemas.microsoft.com/office/powerpoint/2010/main" val="207554422"/>
      </p:ext>
    </p:extLst>
  </p:cSld>
  <p:clrMapOvr>
    <a:masterClrMapping/>
  </p:clrMapOvr>
  <p:transition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9838E7-57E2-47BB-A58D-6B38A6291981}" type="slidenum">
              <a:rPr lang="en-US"/>
              <a:pPr>
                <a:defRPr/>
              </a:pPr>
              <a:t>‹#›</a:t>
            </a:fld>
            <a:endParaRPr lang="en-US"/>
          </a:p>
        </p:txBody>
      </p:sp>
    </p:spTree>
    <p:extLst>
      <p:ext uri="{BB962C8B-B14F-4D97-AF65-F5344CB8AC3E}">
        <p14:creationId xmlns:p14="http://schemas.microsoft.com/office/powerpoint/2010/main" val="78888936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0ECA88D-F392-426B-9D7E-2B3D44AE3DFE}" type="slidenum">
              <a:rPr lang="en-US"/>
              <a:pPr>
                <a:defRPr/>
              </a:pPr>
              <a:t>‹#›</a:t>
            </a:fld>
            <a:endParaRPr lang="en-US"/>
          </a:p>
        </p:txBody>
      </p:sp>
    </p:spTree>
    <p:extLst>
      <p:ext uri="{BB962C8B-B14F-4D97-AF65-F5344CB8AC3E}">
        <p14:creationId xmlns:p14="http://schemas.microsoft.com/office/powerpoint/2010/main" val="17496081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361A006-0576-43E9-81D5-5A3E75AFBE36}" type="slidenum">
              <a:rPr lang="en-US"/>
              <a:pPr>
                <a:defRPr/>
              </a:pPr>
              <a:t>‹#›</a:t>
            </a:fld>
            <a:endParaRPr lang="en-US"/>
          </a:p>
        </p:txBody>
      </p:sp>
    </p:spTree>
    <p:extLst>
      <p:ext uri="{BB962C8B-B14F-4D97-AF65-F5344CB8AC3E}">
        <p14:creationId xmlns:p14="http://schemas.microsoft.com/office/powerpoint/2010/main" val="3459225502"/>
      </p:ext>
    </p:extLst>
  </p:cSld>
  <p:clrMapOvr>
    <a:masterClrMapping/>
  </p:clrMapOvr>
  <p:transition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C0A7FE0-199F-42D4-B772-11B589D886EE}" type="slidenum">
              <a:rPr lang="en-US"/>
              <a:pPr>
                <a:defRPr/>
              </a:pPr>
              <a:t>‹#›</a:t>
            </a:fld>
            <a:endParaRPr lang="en-US"/>
          </a:p>
        </p:txBody>
      </p:sp>
    </p:spTree>
    <p:extLst>
      <p:ext uri="{BB962C8B-B14F-4D97-AF65-F5344CB8AC3E}">
        <p14:creationId xmlns:p14="http://schemas.microsoft.com/office/powerpoint/2010/main" val="154731821"/>
      </p:ext>
    </p:extLst>
  </p:cSld>
  <p:clrMapOvr>
    <a:masterClrMapping/>
  </p:clrMapOvr>
  <p:transition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D97E470-81D1-4CC7-A12D-323372FD47D1}" type="slidenum">
              <a:rPr lang="en-US"/>
              <a:pPr>
                <a:defRPr/>
              </a:pPr>
              <a:t>‹#›</a:t>
            </a:fld>
            <a:endParaRPr lang="en-US"/>
          </a:p>
        </p:txBody>
      </p:sp>
    </p:spTree>
    <p:extLst>
      <p:ext uri="{BB962C8B-B14F-4D97-AF65-F5344CB8AC3E}">
        <p14:creationId xmlns:p14="http://schemas.microsoft.com/office/powerpoint/2010/main" val="598526055"/>
      </p:ext>
    </p:extLst>
  </p:cSld>
  <p:clrMapOvr>
    <a:masterClrMapping/>
  </p:clrMapOvr>
  <p:transition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F19679-8C6B-41B4-8C1F-870D33B35F6C}" type="slidenum">
              <a:rPr lang="en-US"/>
              <a:pPr>
                <a:defRPr/>
              </a:pPr>
              <a:t>‹#›</a:t>
            </a:fld>
            <a:endParaRPr lang="en-US"/>
          </a:p>
        </p:txBody>
      </p:sp>
    </p:spTree>
    <p:extLst>
      <p:ext uri="{BB962C8B-B14F-4D97-AF65-F5344CB8AC3E}">
        <p14:creationId xmlns:p14="http://schemas.microsoft.com/office/powerpoint/2010/main" val="1162387581"/>
      </p:ext>
    </p:extLst>
  </p:cSld>
  <p:clrMapOvr>
    <a:masterClrMapping/>
  </p:clrMapOvr>
  <p:transition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790DAEA-B900-4F6F-8077-61B4A19908ED}" type="slidenum">
              <a:rPr lang="en-US"/>
              <a:pPr>
                <a:defRPr/>
              </a:pPr>
              <a:t>‹#›</a:t>
            </a:fld>
            <a:endParaRPr lang="en-US"/>
          </a:p>
        </p:txBody>
      </p:sp>
    </p:spTree>
    <p:extLst>
      <p:ext uri="{BB962C8B-B14F-4D97-AF65-F5344CB8AC3E}">
        <p14:creationId xmlns:p14="http://schemas.microsoft.com/office/powerpoint/2010/main" val="2422292383"/>
      </p:ext>
    </p:extLst>
  </p:cSld>
  <p:clrMapOvr>
    <a:masterClrMapping/>
  </p:clrMapOvr>
  <p:transition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CDD91D6-711B-43D3-AFB3-5B5872F8F10B}" type="slidenum">
              <a:rPr lang="en-US"/>
              <a:pPr>
                <a:defRPr/>
              </a:pPr>
              <a:t>‹#›</a:t>
            </a:fld>
            <a:endParaRPr lang="en-US"/>
          </a:p>
        </p:txBody>
      </p:sp>
    </p:spTree>
    <p:extLst>
      <p:ext uri="{BB962C8B-B14F-4D97-AF65-F5344CB8AC3E}">
        <p14:creationId xmlns:p14="http://schemas.microsoft.com/office/powerpoint/2010/main" val="273722550"/>
      </p:ext>
    </p:extLst>
  </p:cSld>
  <p:clrMapOvr>
    <a:masterClrMapping/>
  </p:clrMapOvr>
  <p:transition advClick="0"/>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01CEB-6F6F-4DE8-B852-D9E3E8561B74}" type="slidenum">
              <a:rPr lang="en-US"/>
              <a:pPr>
                <a:defRPr/>
              </a:pPr>
              <a:t>‹#›</a:t>
            </a:fld>
            <a:endParaRPr lang="en-US"/>
          </a:p>
        </p:txBody>
      </p:sp>
    </p:spTree>
    <p:extLst>
      <p:ext uri="{BB962C8B-B14F-4D97-AF65-F5344CB8AC3E}">
        <p14:creationId xmlns:p14="http://schemas.microsoft.com/office/powerpoint/2010/main" val="4195767594"/>
      </p:ext>
    </p:extLst>
  </p:cSld>
  <p:clrMapOvr>
    <a:masterClrMapping/>
  </p:clrMapOvr>
  <p:transition advClick="0"/>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D35A6D-F816-4A94-9913-5601BBAE1C94}" type="slidenum">
              <a:rPr lang="en-US"/>
              <a:pPr>
                <a:defRPr/>
              </a:pPr>
              <a:t>‹#›</a:t>
            </a:fld>
            <a:endParaRPr lang="en-US"/>
          </a:p>
        </p:txBody>
      </p:sp>
    </p:spTree>
    <p:extLst>
      <p:ext uri="{BB962C8B-B14F-4D97-AF65-F5344CB8AC3E}">
        <p14:creationId xmlns:p14="http://schemas.microsoft.com/office/powerpoint/2010/main" val="17992278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1E88C9-CE8C-438F-A8E3-00FADF6EF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9711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1E88C9-CE8C-438F-A8E3-00FADF6EF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971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6AE817E-E2C1-40DB-B48F-751580549ABC}" type="slidenum">
              <a:rPr lang="en-US"/>
              <a:pPr>
                <a:defRPr/>
              </a:pPr>
              <a:t>‹#›</a:t>
            </a:fld>
            <a:endParaRPr lang="en-US"/>
          </a:p>
        </p:txBody>
      </p:sp>
    </p:spTree>
    <p:extLst>
      <p:ext uri="{BB962C8B-B14F-4D97-AF65-F5344CB8AC3E}">
        <p14:creationId xmlns:p14="http://schemas.microsoft.com/office/powerpoint/2010/main" val="2022541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1E88C9-CE8C-438F-A8E3-00FADF6EF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9711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271E88C9-CE8C-438F-A8E3-00FADF6EFB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79711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752BC-66C0-43E6-8483-F69C4EAA5498}" type="slidenum">
              <a:rPr lang="en-US"/>
              <a:pPr>
                <a:defRPr/>
              </a:pPr>
              <a:t>‹#›</a:t>
            </a:fld>
            <a:endParaRPr lang="en-US"/>
          </a:p>
        </p:txBody>
      </p:sp>
    </p:spTree>
    <p:extLst>
      <p:ext uri="{BB962C8B-B14F-4D97-AF65-F5344CB8AC3E}">
        <p14:creationId xmlns:p14="http://schemas.microsoft.com/office/powerpoint/2010/main" val="3897867317"/>
      </p:ext>
    </p:extLst>
  </p:cSld>
  <p:clrMapOvr>
    <a:masterClrMapping/>
  </p:clrMapOvr>
  <p:transition advClick="0"/>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AC22B-4814-4AF9-8B34-E6529654E41E}"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9DD7C-418D-40D2-AD45-B06C1BE96A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421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AC22B-4814-4AF9-8B34-E6529654E41E}"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9DD7C-418D-40D2-AD45-B06C1BE96A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42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AC22B-4814-4AF9-8B34-E6529654E41E}"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9DD7C-418D-40D2-AD45-B06C1BE96A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4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AC22B-4814-4AF9-8B34-E6529654E41E}"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9DD7C-418D-40D2-AD45-B06C1BE96A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42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5AC22B-4814-4AF9-8B34-E6529654E41E}" type="datetimeFigureOut">
              <a:rPr lang="en-US" smtClean="0">
                <a:solidFill>
                  <a:prstClr val="black">
                    <a:tint val="75000"/>
                  </a:prstClr>
                </a:solidFill>
              </a:rPr>
              <a:pPr/>
              <a:t>8/10/2012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29DD7C-418D-40D2-AD45-B06C1BE96A5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689421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4B68919-A524-4DD7-9C0C-C29F52D6FE9E}" type="slidenum">
              <a:rPr lang="en-US"/>
              <a:pPr>
                <a:defRPr/>
              </a:pPr>
              <a:t>‹#›</a:t>
            </a:fld>
            <a:endParaRPr lang="en-US"/>
          </a:p>
        </p:txBody>
      </p:sp>
    </p:spTree>
    <p:extLst>
      <p:ext uri="{BB962C8B-B14F-4D97-AF65-F5344CB8AC3E}">
        <p14:creationId xmlns:p14="http://schemas.microsoft.com/office/powerpoint/2010/main" val="239268495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18029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D2673C59-CDDE-49DC-BCD4-A45FEC7936DC}"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996396317"/>
      </p:ext>
    </p:extLst>
  </p:cSld>
  <p:clrMapOvr>
    <a:masterClrMapping/>
  </p:clrMapOvr>
  <p:transition advTm="20000"/>
</p:sldLayout>
</file>

<file path=ppt/slideLayouts/slideLayout6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33390464-3C14-4EBF-A28A-F671EE0CA91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317437718"/>
      </p:ext>
    </p:extLst>
  </p:cSld>
  <p:clrMapOvr>
    <a:masterClrMapping/>
  </p:clrMapOvr>
  <p:transition advTm="20000"/>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3E1B0C2-E083-463F-9FCF-705F30E95B9B}"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63AE839-3A75-4F1B-A15F-77D7B06009F8}" type="slidenum">
              <a:rPr lang="en-US"/>
              <a:pPr>
                <a:defRPr/>
              </a:pPr>
              <a:t>‹#›</a:t>
            </a:fld>
            <a:endParaRPr lang="en-US"/>
          </a:p>
        </p:txBody>
      </p:sp>
    </p:spTree>
    <p:extLst>
      <p:ext uri="{BB962C8B-B14F-4D97-AF65-F5344CB8AC3E}">
        <p14:creationId xmlns:p14="http://schemas.microsoft.com/office/powerpoint/2010/main" val="405818029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90901B-846B-4DED-B07F-6B057C37F3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690901B-846B-4DED-B07F-6B057C37F3F1}"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B2A2123-086A-44F4-9573-E6BDB64349D0}" type="slidenum">
              <a:rPr lang="en-US"/>
              <a:pPr>
                <a:defRPr/>
              </a:pPr>
              <a:t>‹#›</a:t>
            </a:fld>
            <a:endParaRPr lang="en-US"/>
          </a:p>
        </p:txBody>
      </p:sp>
    </p:spTree>
    <p:extLst>
      <p:ext uri="{BB962C8B-B14F-4D97-AF65-F5344CB8AC3E}">
        <p14:creationId xmlns:p14="http://schemas.microsoft.com/office/powerpoint/2010/main" val="4084943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EDA4639-C019-4837-BAA8-A2D740D61323}" type="slidenum">
              <a:rPr lang="en-US"/>
              <a:pPr>
                <a:defRPr/>
              </a:pPr>
              <a:t>‹#›</a:t>
            </a:fld>
            <a:endParaRPr lang="en-US"/>
          </a:p>
        </p:txBody>
      </p:sp>
    </p:spTree>
    <p:extLst>
      <p:ext uri="{BB962C8B-B14F-4D97-AF65-F5344CB8AC3E}">
        <p14:creationId xmlns:p14="http://schemas.microsoft.com/office/powerpoint/2010/main" val="20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53.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4.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5.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6.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7.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58.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59.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60.xml"/></Relationships>
</file>

<file path=ppt/slideMasters/_rels/slideMaster18.xml.rels><?xml version="1.0" encoding="UTF-8" standalone="yes"?>
<Relationships xmlns="http://schemas.openxmlformats.org/package/2006/relationships"><Relationship Id="rId2" Type="http://schemas.openxmlformats.org/officeDocument/2006/relationships/theme" Target="../theme/theme18.xml"/><Relationship Id="rId1" Type="http://schemas.openxmlformats.org/officeDocument/2006/relationships/slideLayout" Target="../slideLayouts/slideLayout61.xml"/></Relationships>
</file>

<file path=ppt/slideMasters/_rels/slideMaster19.xml.rels><?xml version="1.0" encoding="UTF-8" standalone="yes"?>
<Relationships xmlns="http://schemas.openxmlformats.org/package/2006/relationships"><Relationship Id="rId2" Type="http://schemas.openxmlformats.org/officeDocument/2006/relationships/theme" Target="../theme/theme19.xml"/><Relationship Id="rId1" Type="http://schemas.openxmlformats.org/officeDocument/2006/relationships/slideLayout" Target="../slideLayouts/slideLayout6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63.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64.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65.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66.xml"/></Relationships>
</file>

<file path=ppt/slideMasters/_rels/slideMaster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4.xml"/><Relationship Id="rId1" Type="http://schemas.openxmlformats.org/officeDocument/2006/relationships/slideLayout" Target="../slideLayouts/slideLayout67.xml"/></Relationships>
</file>

<file path=ppt/slideMasters/_rels/slideMaster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5.xml"/><Relationship Id="rId1" Type="http://schemas.openxmlformats.org/officeDocument/2006/relationships/slideLayout" Target="../slideLayouts/slideLayout68.xml"/></Relationships>
</file>

<file path=ppt/slideMasters/_rels/slideMaster26.xml.rels><?xml version="1.0" encoding="UTF-8" standalone="yes"?>
<Relationships xmlns="http://schemas.openxmlformats.org/package/2006/relationships"><Relationship Id="rId2" Type="http://schemas.openxmlformats.org/officeDocument/2006/relationships/theme" Target="../theme/theme26.xml"/><Relationship Id="rId1" Type="http://schemas.openxmlformats.org/officeDocument/2006/relationships/slideLayout" Target="../slideLayouts/slideLayout69.xml"/></Relationships>
</file>

<file path=ppt/slideMasters/_rels/slideMaster27.xml.rels><?xml version="1.0" encoding="UTF-8" standalone="yes"?>
<Relationships xmlns="http://schemas.openxmlformats.org/package/2006/relationships"><Relationship Id="rId2" Type="http://schemas.openxmlformats.org/officeDocument/2006/relationships/theme" Target="../theme/theme27.xml"/><Relationship Id="rId1" Type="http://schemas.openxmlformats.org/officeDocument/2006/relationships/slideLayout" Target="../slideLayouts/slideLayout70.xml"/></Relationships>
</file>

<file path=ppt/slideMasters/_rels/slideMaster28.xml.rels><?xml version="1.0" encoding="UTF-8" standalone="yes"?>
<Relationships xmlns="http://schemas.openxmlformats.org/package/2006/relationships"><Relationship Id="rId2" Type="http://schemas.openxmlformats.org/officeDocument/2006/relationships/theme" Target="../theme/theme28.xml"/><Relationship Id="rId1"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3.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image" Target="../media/image4.jpeg"/><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48.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49.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0.xml"/></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52.xml"/><Relationship Id="rId1"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60" r:id="rId1"/>
    <p:sldLayoutId id="2147484861" r:id="rId2"/>
    <p:sldLayoutId id="2147484862" r:id="rId3"/>
    <p:sldLayoutId id="2147484863" r:id="rId4"/>
    <p:sldLayoutId id="2147484864" r:id="rId5"/>
    <p:sldLayoutId id="2147484865" r:id="rId6"/>
    <p:sldLayoutId id="2147484866" r:id="rId7"/>
    <p:sldLayoutId id="2147484867" r:id="rId8"/>
    <p:sldLayoutId id="2147484868" r:id="rId9"/>
    <p:sldLayoutId id="2147484869" r:id="rId10"/>
    <p:sldLayoutId id="2147484870" r:id="rId11"/>
    <p:sldLayoutId id="2147484871" r:id="rId12"/>
    <p:sldLayoutId id="2147484872"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5AC22B-4814-4AF9-8B34-E6529654E41E}" type="datetimeFigureOut">
              <a:rPr lang="en-US" smtClean="0">
                <a:solidFill>
                  <a:prstClr val="black">
                    <a:tint val="75000"/>
                  </a:prstClr>
                </a:solidFill>
                <a:latin typeface="Calibri"/>
              </a:rPr>
              <a:pPr fontAlgn="auto">
                <a:spcBef>
                  <a:spcPts val="0"/>
                </a:spcBef>
                <a:spcAft>
                  <a:spcPts val="0"/>
                </a:spcAft>
              </a:pPr>
              <a:t>8/10/2012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29DD7C-418D-40D2-AD45-B06C1BE96A5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322994"/>
      </p:ext>
    </p:extLst>
  </p:cSld>
  <p:clrMap bg1="lt1" tx1="dk1" bg2="lt2" tx2="dk2" accent1="accent1" accent2="accent2" accent3="accent3" accent4="accent4" accent5="accent5" accent6="accent6" hlink="hlink" folHlink="folHlink"/>
  <p:sldLayoutIdLst>
    <p:sldLayoutId id="2147484928"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5AC22B-4814-4AF9-8B34-E6529654E41E}" type="datetimeFigureOut">
              <a:rPr lang="en-US" smtClean="0">
                <a:solidFill>
                  <a:prstClr val="black">
                    <a:tint val="75000"/>
                  </a:prstClr>
                </a:solidFill>
                <a:latin typeface="Calibri"/>
              </a:rPr>
              <a:pPr fontAlgn="auto">
                <a:spcBef>
                  <a:spcPts val="0"/>
                </a:spcBef>
                <a:spcAft>
                  <a:spcPts val="0"/>
                </a:spcAft>
              </a:pPr>
              <a:t>8/10/2012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29DD7C-418D-40D2-AD45-B06C1BE96A5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322994"/>
      </p:ext>
    </p:extLst>
  </p:cSld>
  <p:clrMap bg1="lt1" tx1="dk1" bg2="lt2" tx2="dk2" accent1="accent1" accent2="accent2" accent3="accent3" accent4="accent4" accent5="accent5" accent6="accent6" hlink="hlink" folHlink="folHlink"/>
  <p:sldLayoutIdLst>
    <p:sldLayoutId id="2147484930"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5AC22B-4814-4AF9-8B34-E6529654E41E}" type="datetimeFigureOut">
              <a:rPr lang="en-US" smtClean="0">
                <a:solidFill>
                  <a:prstClr val="black">
                    <a:tint val="75000"/>
                  </a:prstClr>
                </a:solidFill>
                <a:latin typeface="Calibri"/>
              </a:rPr>
              <a:pPr fontAlgn="auto">
                <a:spcBef>
                  <a:spcPts val="0"/>
                </a:spcBef>
                <a:spcAft>
                  <a:spcPts val="0"/>
                </a:spcAft>
              </a:pPr>
              <a:t>8/10/2012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29DD7C-418D-40D2-AD45-B06C1BE96A5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322994"/>
      </p:ext>
    </p:extLst>
  </p:cSld>
  <p:clrMap bg1="lt1" tx1="dk1" bg2="lt2" tx2="dk2" accent1="accent1" accent2="accent2" accent3="accent3" accent4="accent4" accent5="accent5" accent6="accent6" hlink="hlink" folHlink="folHlink"/>
  <p:sldLayoutIdLst>
    <p:sldLayoutId id="2147484932"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5AC22B-4814-4AF9-8B34-E6529654E41E}" type="datetimeFigureOut">
              <a:rPr lang="en-US" smtClean="0">
                <a:solidFill>
                  <a:prstClr val="black">
                    <a:tint val="75000"/>
                  </a:prstClr>
                </a:solidFill>
                <a:latin typeface="Calibri"/>
              </a:rPr>
              <a:pPr fontAlgn="auto">
                <a:spcBef>
                  <a:spcPts val="0"/>
                </a:spcBef>
                <a:spcAft>
                  <a:spcPts val="0"/>
                </a:spcAft>
              </a:pPr>
              <a:t>8/10/2012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29DD7C-418D-40D2-AD45-B06C1BE96A5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322994"/>
      </p:ext>
    </p:extLst>
  </p:cSld>
  <p:clrMap bg1="lt1" tx1="dk1" bg2="lt2" tx2="dk2" accent1="accent1" accent2="accent2" accent3="accent3" accent4="accent4" accent5="accent5" accent6="accent6" hlink="hlink" folHlink="folHlink"/>
  <p:sldLayoutIdLst>
    <p:sldLayoutId id="2147484934"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B5AC22B-4814-4AF9-8B34-E6529654E41E}" type="datetimeFigureOut">
              <a:rPr lang="en-US" smtClean="0">
                <a:solidFill>
                  <a:prstClr val="black">
                    <a:tint val="75000"/>
                  </a:prstClr>
                </a:solidFill>
                <a:latin typeface="Calibri"/>
              </a:rPr>
              <a:pPr fontAlgn="auto">
                <a:spcBef>
                  <a:spcPts val="0"/>
                </a:spcBef>
                <a:spcAft>
                  <a:spcPts val="0"/>
                </a:spcAft>
              </a:pPr>
              <a:t>8/10/2012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029DD7C-418D-40D2-AD45-B06C1BE96A54}"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29322994"/>
      </p:ext>
    </p:extLst>
  </p:cSld>
  <p:clrMap bg1="lt1" tx1="dk1" bg2="lt2" tx2="dk2" accent1="accent1" accent2="accent2" accent3="accent3" accent4="accent4" accent5="accent5" accent6="accent6" hlink="hlink" folHlink="folHlink"/>
  <p:sldLayoutIdLst>
    <p:sldLayoutId id="214748493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43"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47"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49"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51"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53"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4906" r:id="rId1"/>
    <p:sldLayoutId id="2147484873" r:id="rId2"/>
    <p:sldLayoutId id="2147484874" r:id="rId3"/>
    <p:sldLayoutId id="2147484875" r:id="rId4"/>
    <p:sldLayoutId id="2147484876" r:id="rId5"/>
    <p:sldLayoutId id="2147484877" r:id="rId6"/>
    <p:sldLayoutId id="2147484878" r:id="rId7"/>
    <p:sldLayoutId id="2147484879" r:id="rId8"/>
    <p:sldLayoutId id="2147484880" r:id="rId9"/>
    <p:sldLayoutId id="2147484881" r:id="rId10"/>
    <p:sldLayoutId id="2147484882" r:id="rId11"/>
  </p:sldLayoutIdLst>
  <p:transition/>
  <p:txStyles>
    <p:titleStyle>
      <a:lvl1pPr algn="ctr" rtl="0" eaLnBrk="0" fontAlgn="base" hangingPunct="0">
        <a:spcBef>
          <a:spcPct val="0"/>
        </a:spcBef>
        <a:spcAft>
          <a:spcPct val="0"/>
        </a:spcAft>
        <a:defRPr sz="3600">
          <a:solidFill>
            <a:srgbClr val="333333"/>
          </a:solidFill>
          <a:latin typeface="+mj-lt"/>
          <a:ea typeface="+mj-ea"/>
          <a:cs typeface="+mj-cs"/>
        </a:defRPr>
      </a:lvl1pPr>
      <a:lvl2pPr algn="ctr" rtl="0" eaLnBrk="0" fontAlgn="base" hangingPunct="0">
        <a:spcBef>
          <a:spcPct val="0"/>
        </a:spcBef>
        <a:spcAft>
          <a:spcPct val="0"/>
        </a:spcAft>
        <a:defRPr sz="3600">
          <a:solidFill>
            <a:srgbClr val="333333"/>
          </a:solidFill>
          <a:latin typeface="Arial" charset="0"/>
        </a:defRPr>
      </a:lvl2pPr>
      <a:lvl3pPr algn="ctr" rtl="0" eaLnBrk="0" fontAlgn="base" hangingPunct="0">
        <a:spcBef>
          <a:spcPct val="0"/>
        </a:spcBef>
        <a:spcAft>
          <a:spcPct val="0"/>
        </a:spcAft>
        <a:defRPr sz="3600">
          <a:solidFill>
            <a:srgbClr val="333333"/>
          </a:solidFill>
          <a:latin typeface="Arial" charset="0"/>
        </a:defRPr>
      </a:lvl3pPr>
      <a:lvl4pPr algn="ctr" rtl="0" eaLnBrk="0" fontAlgn="base" hangingPunct="0">
        <a:spcBef>
          <a:spcPct val="0"/>
        </a:spcBef>
        <a:spcAft>
          <a:spcPct val="0"/>
        </a:spcAft>
        <a:defRPr sz="3600">
          <a:solidFill>
            <a:srgbClr val="333333"/>
          </a:solidFill>
          <a:latin typeface="Arial" charset="0"/>
        </a:defRPr>
      </a:lvl4pPr>
      <a:lvl5pPr algn="ctr" rtl="0" eaLnBrk="0" fontAlgn="base" hangingPunct="0">
        <a:spcBef>
          <a:spcPct val="0"/>
        </a:spcBef>
        <a:spcAft>
          <a:spcPct val="0"/>
        </a:spcAft>
        <a:defRPr sz="3600">
          <a:solidFill>
            <a:srgbClr val="333333"/>
          </a:solidFill>
          <a:latin typeface="Arial" charset="0"/>
        </a:defRPr>
      </a:lvl5pPr>
      <a:lvl6pPr marL="457200" algn="ctr" rtl="0" fontAlgn="base">
        <a:spcBef>
          <a:spcPct val="0"/>
        </a:spcBef>
        <a:spcAft>
          <a:spcPct val="0"/>
        </a:spcAft>
        <a:defRPr sz="3600">
          <a:solidFill>
            <a:srgbClr val="333333"/>
          </a:solidFill>
          <a:latin typeface="Arial" charset="0"/>
        </a:defRPr>
      </a:lvl6pPr>
      <a:lvl7pPr marL="914400" algn="ctr" rtl="0" fontAlgn="base">
        <a:spcBef>
          <a:spcPct val="0"/>
        </a:spcBef>
        <a:spcAft>
          <a:spcPct val="0"/>
        </a:spcAft>
        <a:defRPr sz="3600">
          <a:solidFill>
            <a:srgbClr val="333333"/>
          </a:solidFill>
          <a:latin typeface="Arial" charset="0"/>
        </a:defRPr>
      </a:lvl7pPr>
      <a:lvl8pPr marL="1371600" algn="ctr" rtl="0" fontAlgn="base">
        <a:spcBef>
          <a:spcPct val="0"/>
        </a:spcBef>
        <a:spcAft>
          <a:spcPct val="0"/>
        </a:spcAft>
        <a:defRPr sz="3600">
          <a:solidFill>
            <a:srgbClr val="333333"/>
          </a:solidFill>
          <a:latin typeface="Arial" charset="0"/>
        </a:defRPr>
      </a:lvl8pPr>
      <a:lvl9pPr marL="1828800" algn="ctr" rtl="0" fontAlgn="base">
        <a:spcBef>
          <a:spcPct val="0"/>
        </a:spcBef>
        <a:spcAft>
          <a:spcPct val="0"/>
        </a:spcAft>
        <a:defRPr sz="3600">
          <a:solidFill>
            <a:srgbClr val="333333"/>
          </a:solidFill>
          <a:latin typeface="Arial" charset="0"/>
        </a:defRPr>
      </a:lvl9pPr>
    </p:titleStyle>
    <p:bodyStyle>
      <a:lvl1pPr marL="342900" indent="-342900" algn="l" rtl="0" eaLnBrk="0" fontAlgn="base" hangingPunct="0">
        <a:spcBef>
          <a:spcPct val="20000"/>
        </a:spcBef>
        <a:spcAft>
          <a:spcPct val="0"/>
        </a:spcAft>
        <a:defRPr sz="3200">
          <a:solidFill>
            <a:srgbClr val="333333"/>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33"/>
          </a:solidFill>
          <a:latin typeface="+mn-lt"/>
        </a:defRPr>
      </a:lvl2pPr>
      <a:lvl3pPr marL="1143000" indent="-228600" algn="l" rtl="0" eaLnBrk="0" fontAlgn="base" hangingPunct="0">
        <a:spcBef>
          <a:spcPct val="20000"/>
        </a:spcBef>
        <a:spcAft>
          <a:spcPct val="0"/>
        </a:spcAft>
        <a:buChar char="•"/>
        <a:defRPr sz="2400">
          <a:solidFill>
            <a:srgbClr val="333333"/>
          </a:solidFill>
          <a:latin typeface="+mn-lt"/>
        </a:defRPr>
      </a:lvl3pPr>
      <a:lvl4pPr marL="1600200" indent="-228600" algn="l" rtl="0" eaLnBrk="0" fontAlgn="base" hangingPunct="0">
        <a:spcBef>
          <a:spcPct val="20000"/>
        </a:spcBef>
        <a:spcAft>
          <a:spcPct val="0"/>
        </a:spcAft>
        <a:buChar char="–"/>
        <a:defRPr sz="2000">
          <a:solidFill>
            <a:srgbClr val="333333"/>
          </a:solidFill>
          <a:latin typeface="+mn-lt"/>
        </a:defRPr>
      </a:lvl4pPr>
      <a:lvl5pPr marL="2057400" indent="-228600" algn="l" rtl="0" eaLnBrk="0" fontAlgn="base" hangingPunct="0">
        <a:spcBef>
          <a:spcPct val="20000"/>
        </a:spcBef>
        <a:spcAft>
          <a:spcPct val="0"/>
        </a:spcAft>
        <a:buChar char="»"/>
        <a:defRPr sz="2000">
          <a:solidFill>
            <a:srgbClr val="333333"/>
          </a:solidFill>
          <a:latin typeface="+mn-lt"/>
        </a:defRPr>
      </a:lvl5pPr>
      <a:lvl6pPr marL="2514600" indent="-228600" algn="l" rtl="0" fontAlgn="base">
        <a:spcBef>
          <a:spcPct val="20000"/>
        </a:spcBef>
        <a:spcAft>
          <a:spcPct val="0"/>
        </a:spcAft>
        <a:buChar char="»"/>
        <a:defRPr sz="2000">
          <a:solidFill>
            <a:srgbClr val="333333"/>
          </a:solidFill>
          <a:latin typeface="+mn-lt"/>
        </a:defRPr>
      </a:lvl6pPr>
      <a:lvl7pPr marL="2971800" indent="-228600" algn="l" rtl="0" fontAlgn="base">
        <a:spcBef>
          <a:spcPct val="20000"/>
        </a:spcBef>
        <a:spcAft>
          <a:spcPct val="0"/>
        </a:spcAft>
        <a:buChar char="»"/>
        <a:defRPr sz="2000">
          <a:solidFill>
            <a:srgbClr val="333333"/>
          </a:solidFill>
          <a:latin typeface="+mn-lt"/>
        </a:defRPr>
      </a:lvl7pPr>
      <a:lvl8pPr marL="3429000" indent="-228600" algn="l" rtl="0" fontAlgn="base">
        <a:spcBef>
          <a:spcPct val="20000"/>
        </a:spcBef>
        <a:spcAft>
          <a:spcPct val="0"/>
        </a:spcAft>
        <a:buChar char="»"/>
        <a:defRPr sz="2000">
          <a:solidFill>
            <a:srgbClr val="333333"/>
          </a:solidFill>
          <a:latin typeface="+mn-lt"/>
        </a:defRPr>
      </a:lvl8pPr>
      <a:lvl9pPr marL="3886200" indent="-228600" algn="l" rtl="0" fontAlgn="base">
        <a:spcBef>
          <a:spcPct val="20000"/>
        </a:spcBef>
        <a:spcAft>
          <a:spcPct val="0"/>
        </a:spcAft>
        <a:buChar char="»"/>
        <a:defRPr sz="20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55"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57"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59"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A80C3E34-12EC-4B87-9AEF-FFAB7191A263}"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61"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pic>
        <p:nvPicPr>
          <p:cNvPr id="1031" name="Picture 7" descr="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bg1"/>
                </a:solidFill>
                <a:effectLst/>
                <a:latin typeface="Arial" charset="0"/>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bg1"/>
                </a:solidFill>
                <a:effectLst/>
                <a:latin typeface="Arial" charset="0"/>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bg1"/>
                </a:solidFill>
                <a:effectLst/>
                <a:latin typeface="Arial" charset="0"/>
              </a:defRPr>
            </a:lvl1pPr>
          </a:lstStyle>
          <a:p>
            <a:fld id="{1DBBE9A4-8EBC-42CC-AC36-E23421EDDE1D}" type="slidenum">
              <a:rPr lang="en-US" smtClean="0">
                <a:solidFill>
                  <a:srgbClr val="FFFFFF"/>
                </a:solidFill>
              </a:rPr>
              <a:pPr/>
              <a:t>‹#›</a:t>
            </a:fld>
            <a:endParaRPr 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969" r:id="rId1"/>
  </p:sldLayoutIdLst>
  <p:transition advTm="20000"/>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Verdana" pitchFamily="34" charset="0"/>
        </a:defRPr>
      </a:lvl2pPr>
      <a:lvl3pPr algn="l" rtl="0" fontAlgn="base">
        <a:spcBef>
          <a:spcPct val="0"/>
        </a:spcBef>
        <a:spcAft>
          <a:spcPct val="0"/>
        </a:spcAft>
        <a:defRPr sz="2800">
          <a:solidFill>
            <a:schemeClr val="bg1"/>
          </a:solidFill>
          <a:latin typeface="Verdana" pitchFamily="34" charset="0"/>
        </a:defRPr>
      </a:lvl3pPr>
      <a:lvl4pPr algn="l" rtl="0" fontAlgn="base">
        <a:spcBef>
          <a:spcPct val="0"/>
        </a:spcBef>
        <a:spcAft>
          <a:spcPct val="0"/>
        </a:spcAft>
        <a:defRPr sz="2800">
          <a:solidFill>
            <a:schemeClr val="bg1"/>
          </a:solidFill>
          <a:latin typeface="Verdana" pitchFamily="34" charset="0"/>
        </a:defRPr>
      </a:lvl4pPr>
      <a:lvl5pPr algn="l" rtl="0" fontAlgn="base">
        <a:spcBef>
          <a:spcPct val="0"/>
        </a:spcBef>
        <a:spcAft>
          <a:spcPct val="0"/>
        </a:spcAft>
        <a:defRPr sz="2800">
          <a:solidFill>
            <a:schemeClr val="bg1"/>
          </a:solidFill>
          <a:latin typeface="Verdana" pitchFamily="34" charset="0"/>
        </a:defRPr>
      </a:lvl5pPr>
      <a:lvl6pPr marL="457200" algn="l" rtl="0" fontAlgn="base">
        <a:spcBef>
          <a:spcPct val="0"/>
        </a:spcBef>
        <a:spcAft>
          <a:spcPct val="0"/>
        </a:spcAft>
        <a:defRPr sz="2800">
          <a:solidFill>
            <a:schemeClr val="bg1"/>
          </a:solidFill>
          <a:latin typeface="Verdana" pitchFamily="34" charset="0"/>
        </a:defRPr>
      </a:lvl6pPr>
      <a:lvl7pPr marL="914400" algn="l" rtl="0" fontAlgn="base">
        <a:spcBef>
          <a:spcPct val="0"/>
        </a:spcBef>
        <a:spcAft>
          <a:spcPct val="0"/>
        </a:spcAft>
        <a:defRPr sz="2800">
          <a:solidFill>
            <a:schemeClr val="bg1"/>
          </a:solidFill>
          <a:latin typeface="Verdana" pitchFamily="34" charset="0"/>
        </a:defRPr>
      </a:lvl7pPr>
      <a:lvl8pPr marL="1371600" algn="l" rtl="0" fontAlgn="base">
        <a:spcBef>
          <a:spcPct val="0"/>
        </a:spcBef>
        <a:spcAft>
          <a:spcPct val="0"/>
        </a:spcAft>
        <a:defRPr sz="2800">
          <a:solidFill>
            <a:schemeClr val="bg1"/>
          </a:solidFill>
          <a:latin typeface="Verdana" pitchFamily="34" charset="0"/>
        </a:defRPr>
      </a:lvl8pPr>
      <a:lvl9pPr marL="1828800" algn="l" rtl="0" fontAlgn="base">
        <a:spcBef>
          <a:spcPct val="0"/>
        </a:spcBef>
        <a:spcAft>
          <a:spcPct val="0"/>
        </a:spcAft>
        <a:defRPr sz="2800">
          <a:solidFill>
            <a:schemeClr val="bg1"/>
          </a:solidFill>
          <a:latin typeface="Verdana" pitchFamily="34" charset="0"/>
        </a:defRPr>
      </a:lvl9pPr>
    </p:titleStyle>
    <p:bodyStyle>
      <a:lvl1pPr marL="342900" indent="-342900" algn="l" rtl="0" fontAlgn="base">
        <a:spcBef>
          <a:spcPct val="20000"/>
        </a:spcBef>
        <a:spcAft>
          <a:spcPct val="0"/>
        </a:spcAft>
        <a:buFont typeface="Wingdings" pitchFamily="2" charset="2"/>
        <a:buChar char="§"/>
        <a:defRPr sz="24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
        <a:defRPr>
          <a:solidFill>
            <a:schemeClr val="bg1"/>
          </a:solidFill>
          <a:latin typeface="+mn-lt"/>
        </a:defRPr>
      </a:lvl2pPr>
      <a:lvl3pPr marL="1143000" indent="-228600" algn="l" rtl="0" fontAlgn="base">
        <a:spcBef>
          <a:spcPct val="20000"/>
        </a:spcBef>
        <a:spcAft>
          <a:spcPct val="0"/>
        </a:spcAft>
        <a:buFont typeface="Wingdings" pitchFamily="2" charset="2"/>
        <a:buChar char="§"/>
        <a:defRPr sz="1600">
          <a:solidFill>
            <a:schemeClr val="bg1"/>
          </a:solidFill>
          <a:latin typeface="+mn-lt"/>
        </a:defRPr>
      </a:lvl3pPr>
      <a:lvl4pPr marL="1600200" indent="-228600" algn="l" rtl="0" fontAlgn="base">
        <a:spcBef>
          <a:spcPct val="20000"/>
        </a:spcBef>
        <a:spcAft>
          <a:spcPct val="0"/>
        </a:spcAft>
        <a:buFont typeface="Wingdings" pitchFamily="2" charset="2"/>
        <a:buChar char="§"/>
        <a:defRPr sz="1400">
          <a:solidFill>
            <a:schemeClr val="bg1"/>
          </a:solidFill>
          <a:latin typeface="+mn-lt"/>
        </a:defRPr>
      </a:lvl4pPr>
      <a:lvl5pPr marL="2057400" indent="-228600" algn="l" rtl="0" fontAlgn="base">
        <a:spcBef>
          <a:spcPct val="20000"/>
        </a:spcBef>
        <a:spcAft>
          <a:spcPct val="0"/>
        </a:spcAft>
        <a:buFont typeface="Wingdings" pitchFamily="2" charset="2"/>
        <a:buChar char="§"/>
        <a:defRPr sz="1200">
          <a:solidFill>
            <a:schemeClr val="bg1"/>
          </a:solidFill>
          <a:latin typeface="+mn-lt"/>
        </a:defRPr>
      </a:lvl5pPr>
      <a:lvl6pPr marL="2514600" indent="-228600" algn="l" rtl="0" fontAlgn="base">
        <a:spcBef>
          <a:spcPct val="20000"/>
        </a:spcBef>
        <a:spcAft>
          <a:spcPct val="0"/>
        </a:spcAft>
        <a:buFont typeface="Wingdings" pitchFamily="2" charset="2"/>
        <a:buChar char="§"/>
        <a:defRPr sz="1200">
          <a:solidFill>
            <a:schemeClr val="bg1"/>
          </a:solidFill>
          <a:latin typeface="+mn-lt"/>
        </a:defRPr>
      </a:lvl6pPr>
      <a:lvl7pPr marL="2971800" indent="-228600" algn="l" rtl="0" fontAlgn="base">
        <a:spcBef>
          <a:spcPct val="20000"/>
        </a:spcBef>
        <a:spcAft>
          <a:spcPct val="0"/>
        </a:spcAft>
        <a:buFont typeface="Wingdings" pitchFamily="2" charset="2"/>
        <a:buChar char="§"/>
        <a:defRPr sz="1200">
          <a:solidFill>
            <a:schemeClr val="bg1"/>
          </a:solidFill>
          <a:latin typeface="+mn-lt"/>
        </a:defRPr>
      </a:lvl7pPr>
      <a:lvl8pPr marL="3429000" indent="-228600" algn="l" rtl="0" fontAlgn="base">
        <a:spcBef>
          <a:spcPct val="20000"/>
        </a:spcBef>
        <a:spcAft>
          <a:spcPct val="0"/>
        </a:spcAft>
        <a:buFont typeface="Wingdings" pitchFamily="2" charset="2"/>
        <a:buChar char="§"/>
        <a:defRPr sz="1200">
          <a:solidFill>
            <a:schemeClr val="bg1"/>
          </a:solidFill>
          <a:latin typeface="+mn-lt"/>
        </a:defRPr>
      </a:lvl8pPr>
      <a:lvl9pPr marL="3886200" indent="-228600" algn="l" rtl="0" fontAlgn="base">
        <a:spcBef>
          <a:spcPct val="20000"/>
        </a:spcBef>
        <a:spcAft>
          <a:spcPct val="0"/>
        </a:spcAft>
        <a:buFont typeface="Wingdings" pitchFamily="2" charset="2"/>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pic>
        <p:nvPicPr>
          <p:cNvPr id="1031" name="Picture 7" descr="ppt"/>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a:solidFill>
                  <a:schemeClr val="bg1"/>
                </a:solidFill>
                <a:effectLst/>
                <a:latin typeface="Arial" charset="0"/>
              </a:defRPr>
            </a:lvl1pPr>
          </a:lstStyle>
          <a:p>
            <a:endParaRPr lang="en-US" smtClean="0">
              <a:solidFill>
                <a:srgbClr val="FFFFFF"/>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solidFill>
                  <a:schemeClr val="bg1"/>
                </a:solidFill>
                <a:effectLst/>
                <a:latin typeface="Arial" charset="0"/>
              </a:defRPr>
            </a:lvl1pPr>
          </a:lstStyle>
          <a:p>
            <a:endParaRPr lang="en-US" smtClean="0">
              <a:solidFill>
                <a:srgbClr val="FFFFFF"/>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bg1"/>
                </a:solidFill>
                <a:effectLst/>
                <a:latin typeface="Arial" charset="0"/>
              </a:defRPr>
            </a:lvl1pPr>
          </a:lstStyle>
          <a:p>
            <a:fld id="{1DBBE9A4-8EBC-42CC-AC36-E23421EDDE1D}" type="slidenum">
              <a:rPr lang="en-US" smtClean="0">
                <a:solidFill>
                  <a:srgbClr val="FFFFFF"/>
                </a:solidFill>
              </a:rPr>
              <a:pPr/>
              <a:t>‹#›</a:t>
            </a:fld>
            <a:endParaRPr lang="en-US" smtClean="0">
              <a:solidFill>
                <a:srgbClr val="FFFFFF"/>
              </a:solidFill>
            </a:endParaRPr>
          </a:p>
        </p:txBody>
      </p:sp>
    </p:spTree>
  </p:cSld>
  <p:clrMap bg1="lt1" tx1="dk1" bg2="lt2" tx2="dk2" accent1="accent1" accent2="accent2" accent3="accent3" accent4="accent4" accent5="accent5" accent6="accent6" hlink="hlink" folHlink="folHlink"/>
  <p:sldLayoutIdLst>
    <p:sldLayoutId id="2147484971" r:id="rId1"/>
  </p:sldLayoutIdLst>
  <p:transition advTm="20000"/>
  <p:txStyles>
    <p:titleStyle>
      <a:lvl1pPr algn="l" rtl="0" fontAlgn="base">
        <a:spcBef>
          <a:spcPct val="0"/>
        </a:spcBef>
        <a:spcAft>
          <a:spcPct val="0"/>
        </a:spcAft>
        <a:defRPr sz="2800">
          <a:solidFill>
            <a:schemeClr val="bg1"/>
          </a:solidFill>
          <a:latin typeface="+mj-lt"/>
          <a:ea typeface="+mj-ea"/>
          <a:cs typeface="+mj-cs"/>
        </a:defRPr>
      </a:lvl1pPr>
      <a:lvl2pPr algn="l" rtl="0" fontAlgn="base">
        <a:spcBef>
          <a:spcPct val="0"/>
        </a:spcBef>
        <a:spcAft>
          <a:spcPct val="0"/>
        </a:spcAft>
        <a:defRPr sz="2800">
          <a:solidFill>
            <a:schemeClr val="bg1"/>
          </a:solidFill>
          <a:latin typeface="Verdana" pitchFamily="34" charset="0"/>
        </a:defRPr>
      </a:lvl2pPr>
      <a:lvl3pPr algn="l" rtl="0" fontAlgn="base">
        <a:spcBef>
          <a:spcPct val="0"/>
        </a:spcBef>
        <a:spcAft>
          <a:spcPct val="0"/>
        </a:spcAft>
        <a:defRPr sz="2800">
          <a:solidFill>
            <a:schemeClr val="bg1"/>
          </a:solidFill>
          <a:latin typeface="Verdana" pitchFamily="34" charset="0"/>
        </a:defRPr>
      </a:lvl3pPr>
      <a:lvl4pPr algn="l" rtl="0" fontAlgn="base">
        <a:spcBef>
          <a:spcPct val="0"/>
        </a:spcBef>
        <a:spcAft>
          <a:spcPct val="0"/>
        </a:spcAft>
        <a:defRPr sz="2800">
          <a:solidFill>
            <a:schemeClr val="bg1"/>
          </a:solidFill>
          <a:latin typeface="Verdana" pitchFamily="34" charset="0"/>
        </a:defRPr>
      </a:lvl4pPr>
      <a:lvl5pPr algn="l" rtl="0" fontAlgn="base">
        <a:spcBef>
          <a:spcPct val="0"/>
        </a:spcBef>
        <a:spcAft>
          <a:spcPct val="0"/>
        </a:spcAft>
        <a:defRPr sz="2800">
          <a:solidFill>
            <a:schemeClr val="bg1"/>
          </a:solidFill>
          <a:latin typeface="Verdana" pitchFamily="34" charset="0"/>
        </a:defRPr>
      </a:lvl5pPr>
      <a:lvl6pPr marL="457200" algn="l" rtl="0" fontAlgn="base">
        <a:spcBef>
          <a:spcPct val="0"/>
        </a:spcBef>
        <a:spcAft>
          <a:spcPct val="0"/>
        </a:spcAft>
        <a:defRPr sz="2800">
          <a:solidFill>
            <a:schemeClr val="bg1"/>
          </a:solidFill>
          <a:latin typeface="Verdana" pitchFamily="34" charset="0"/>
        </a:defRPr>
      </a:lvl6pPr>
      <a:lvl7pPr marL="914400" algn="l" rtl="0" fontAlgn="base">
        <a:spcBef>
          <a:spcPct val="0"/>
        </a:spcBef>
        <a:spcAft>
          <a:spcPct val="0"/>
        </a:spcAft>
        <a:defRPr sz="2800">
          <a:solidFill>
            <a:schemeClr val="bg1"/>
          </a:solidFill>
          <a:latin typeface="Verdana" pitchFamily="34" charset="0"/>
        </a:defRPr>
      </a:lvl7pPr>
      <a:lvl8pPr marL="1371600" algn="l" rtl="0" fontAlgn="base">
        <a:spcBef>
          <a:spcPct val="0"/>
        </a:spcBef>
        <a:spcAft>
          <a:spcPct val="0"/>
        </a:spcAft>
        <a:defRPr sz="2800">
          <a:solidFill>
            <a:schemeClr val="bg1"/>
          </a:solidFill>
          <a:latin typeface="Verdana" pitchFamily="34" charset="0"/>
        </a:defRPr>
      </a:lvl8pPr>
      <a:lvl9pPr marL="1828800" algn="l" rtl="0" fontAlgn="base">
        <a:spcBef>
          <a:spcPct val="0"/>
        </a:spcBef>
        <a:spcAft>
          <a:spcPct val="0"/>
        </a:spcAft>
        <a:defRPr sz="2800">
          <a:solidFill>
            <a:schemeClr val="bg1"/>
          </a:solidFill>
          <a:latin typeface="Verdana" pitchFamily="34" charset="0"/>
        </a:defRPr>
      </a:lvl9pPr>
    </p:titleStyle>
    <p:bodyStyle>
      <a:lvl1pPr marL="342900" indent="-342900" algn="l" rtl="0" fontAlgn="base">
        <a:spcBef>
          <a:spcPct val="20000"/>
        </a:spcBef>
        <a:spcAft>
          <a:spcPct val="0"/>
        </a:spcAft>
        <a:buFont typeface="Wingdings" pitchFamily="2" charset="2"/>
        <a:buChar char="§"/>
        <a:defRPr sz="2400">
          <a:solidFill>
            <a:schemeClr val="bg1"/>
          </a:solidFill>
          <a:latin typeface="+mn-lt"/>
          <a:ea typeface="+mn-ea"/>
          <a:cs typeface="+mn-cs"/>
        </a:defRPr>
      </a:lvl1pPr>
      <a:lvl2pPr marL="742950" indent="-285750" algn="l" rtl="0" fontAlgn="base">
        <a:spcBef>
          <a:spcPct val="20000"/>
        </a:spcBef>
        <a:spcAft>
          <a:spcPct val="0"/>
        </a:spcAft>
        <a:buFont typeface="Wingdings" pitchFamily="2" charset="2"/>
        <a:buChar char="§"/>
        <a:defRPr>
          <a:solidFill>
            <a:schemeClr val="bg1"/>
          </a:solidFill>
          <a:latin typeface="+mn-lt"/>
        </a:defRPr>
      </a:lvl2pPr>
      <a:lvl3pPr marL="1143000" indent="-228600" algn="l" rtl="0" fontAlgn="base">
        <a:spcBef>
          <a:spcPct val="20000"/>
        </a:spcBef>
        <a:spcAft>
          <a:spcPct val="0"/>
        </a:spcAft>
        <a:buFont typeface="Wingdings" pitchFamily="2" charset="2"/>
        <a:buChar char="§"/>
        <a:defRPr sz="1600">
          <a:solidFill>
            <a:schemeClr val="bg1"/>
          </a:solidFill>
          <a:latin typeface="+mn-lt"/>
        </a:defRPr>
      </a:lvl3pPr>
      <a:lvl4pPr marL="1600200" indent="-228600" algn="l" rtl="0" fontAlgn="base">
        <a:spcBef>
          <a:spcPct val="20000"/>
        </a:spcBef>
        <a:spcAft>
          <a:spcPct val="0"/>
        </a:spcAft>
        <a:buFont typeface="Wingdings" pitchFamily="2" charset="2"/>
        <a:buChar char="§"/>
        <a:defRPr sz="1400">
          <a:solidFill>
            <a:schemeClr val="bg1"/>
          </a:solidFill>
          <a:latin typeface="+mn-lt"/>
        </a:defRPr>
      </a:lvl4pPr>
      <a:lvl5pPr marL="2057400" indent="-228600" algn="l" rtl="0" fontAlgn="base">
        <a:spcBef>
          <a:spcPct val="20000"/>
        </a:spcBef>
        <a:spcAft>
          <a:spcPct val="0"/>
        </a:spcAft>
        <a:buFont typeface="Wingdings" pitchFamily="2" charset="2"/>
        <a:buChar char="§"/>
        <a:defRPr sz="1200">
          <a:solidFill>
            <a:schemeClr val="bg1"/>
          </a:solidFill>
          <a:latin typeface="+mn-lt"/>
        </a:defRPr>
      </a:lvl5pPr>
      <a:lvl6pPr marL="2514600" indent="-228600" algn="l" rtl="0" fontAlgn="base">
        <a:spcBef>
          <a:spcPct val="20000"/>
        </a:spcBef>
        <a:spcAft>
          <a:spcPct val="0"/>
        </a:spcAft>
        <a:buFont typeface="Wingdings" pitchFamily="2" charset="2"/>
        <a:buChar char="§"/>
        <a:defRPr sz="1200">
          <a:solidFill>
            <a:schemeClr val="bg1"/>
          </a:solidFill>
          <a:latin typeface="+mn-lt"/>
        </a:defRPr>
      </a:lvl6pPr>
      <a:lvl7pPr marL="2971800" indent="-228600" algn="l" rtl="0" fontAlgn="base">
        <a:spcBef>
          <a:spcPct val="20000"/>
        </a:spcBef>
        <a:spcAft>
          <a:spcPct val="0"/>
        </a:spcAft>
        <a:buFont typeface="Wingdings" pitchFamily="2" charset="2"/>
        <a:buChar char="§"/>
        <a:defRPr sz="1200">
          <a:solidFill>
            <a:schemeClr val="bg1"/>
          </a:solidFill>
          <a:latin typeface="+mn-lt"/>
        </a:defRPr>
      </a:lvl7pPr>
      <a:lvl8pPr marL="3429000" indent="-228600" algn="l" rtl="0" fontAlgn="base">
        <a:spcBef>
          <a:spcPct val="20000"/>
        </a:spcBef>
        <a:spcAft>
          <a:spcPct val="0"/>
        </a:spcAft>
        <a:buFont typeface="Wingdings" pitchFamily="2" charset="2"/>
        <a:buChar char="§"/>
        <a:defRPr sz="1200">
          <a:solidFill>
            <a:schemeClr val="bg1"/>
          </a:solidFill>
          <a:latin typeface="+mn-lt"/>
        </a:defRPr>
      </a:lvl8pPr>
      <a:lvl9pPr marL="3886200" indent="-228600" algn="l" rtl="0" fontAlgn="base">
        <a:spcBef>
          <a:spcPct val="20000"/>
        </a:spcBef>
        <a:spcAft>
          <a:spcPct val="0"/>
        </a:spcAft>
        <a:buFont typeface="Wingdings" pitchFamily="2" charset="2"/>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D2532D39-496A-44F3-A587-8F68481C21E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73"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41A5E34-A39B-40BA-B5D7-50721F70E48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75"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041A5E34-A39B-40BA-B5D7-50721F70E48C}"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77"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Times" charset="0"/>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charset="0"/>
              </a:defRPr>
            </a:lvl1pPr>
          </a:lstStyle>
          <a:p>
            <a:pPr>
              <a:defRPr/>
            </a:pPr>
            <a:fld id="{1EAC3CF2-D27B-4D7D-A13E-091174C76100}" type="slidenum">
              <a:rPr lang="en-US"/>
              <a:pPr>
                <a:defRPr/>
              </a:pPr>
              <a:t>‹#›</a:t>
            </a:fld>
            <a:endParaRPr lang="en-US"/>
          </a:p>
        </p:txBody>
      </p:sp>
      <p:pic>
        <p:nvPicPr>
          <p:cNvPr id="3079" name="Picture 7" descr="conference_ppt_bkgd.jpg                                        0164766EMacintosh HD                   BBA76DE9:"/>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883" r:id="rId1"/>
    <p:sldLayoutId id="2147484884" r:id="rId2"/>
    <p:sldLayoutId id="2147484885" r:id="rId3"/>
    <p:sldLayoutId id="2147484886" r:id="rId4"/>
    <p:sldLayoutId id="2147484887" r:id="rId5"/>
    <p:sldLayoutId id="2147484888" r:id="rId6"/>
    <p:sldLayoutId id="2147484889" r:id="rId7"/>
    <p:sldLayoutId id="2147484890" r:id="rId8"/>
    <p:sldLayoutId id="2147484891" r:id="rId9"/>
    <p:sldLayoutId id="2147484892" r:id="rId10"/>
    <p:sldLayoutId id="2147484893" r:id="rId11"/>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Myriad Pro Bold" charset="0"/>
        </a:defRPr>
      </a:lvl2pPr>
      <a:lvl3pPr algn="ctr" rtl="0" eaLnBrk="0" fontAlgn="base" hangingPunct="0">
        <a:spcBef>
          <a:spcPct val="0"/>
        </a:spcBef>
        <a:spcAft>
          <a:spcPct val="0"/>
        </a:spcAft>
        <a:defRPr sz="4400">
          <a:solidFill>
            <a:schemeClr val="bg1"/>
          </a:solidFill>
          <a:latin typeface="Myriad Pro Bold" charset="0"/>
        </a:defRPr>
      </a:lvl3pPr>
      <a:lvl4pPr algn="ctr" rtl="0" eaLnBrk="0" fontAlgn="base" hangingPunct="0">
        <a:spcBef>
          <a:spcPct val="0"/>
        </a:spcBef>
        <a:spcAft>
          <a:spcPct val="0"/>
        </a:spcAft>
        <a:defRPr sz="4400">
          <a:solidFill>
            <a:schemeClr val="bg1"/>
          </a:solidFill>
          <a:latin typeface="Myriad Pro Bold" charset="0"/>
        </a:defRPr>
      </a:lvl4pPr>
      <a:lvl5pPr algn="ctr" rtl="0" eaLnBrk="0" fontAlgn="base" hangingPunct="0">
        <a:spcBef>
          <a:spcPct val="0"/>
        </a:spcBef>
        <a:spcAft>
          <a:spcPct val="0"/>
        </a:spcAft>
        <a:defRPr sz="4400">
          <a:solidFill>
            <a:schemeClr val="bg1"/>
          </a:solidFill>
          <a:latin typeface="Myriad Pro Bold" charset="0"/>
        </a:defRPr>
      </a:lvl5pPr>
      <a:lvl6pPr marL="457200" algn="ctr" rtl="0" eaLnBrk="0" fontAlgn="base" hangingPunct="0">
        <a:spcBef>
          <a:spcPct val="0"/>
        </a:spcBef>
        <a:spcAft>
          <a:spcPct val="0"/>
        </a:spcAft>
        <a:defRPr sz="4400">
          <a:solidFill>
            <a:schemeClr val="bg1"/>
          </a:solidFill>
          <a:latin typeface="Myriad Pro Bold" charset="0"/>
        </a:defRPr>
      </a:lvl6pPr>
      <a:lvl7pPr marL="914400" algn="ctr" rtl="0" eaLnBrk="0" fontAlgn="base" hangingPunct="0">
        <a:spcBef>
          <a:spcPct val="0"/>
        </a:spcBef>
        <a:spcAft>
          <a:spcPct val="0"/>
        </a:spcAft>
        <a:defRPr sz="4400">
          <a:solidFill>
            <a:schemeClr val="bg1"/>
          </a:solidFill>
          <a:latin typeface="Myriad Pro Bold" charset="0"/>
        </a:defRPr>
      </a:lvl7pPr>
      <a:lvl8pPr marL="1371600" algn="ctr" rtl="0" eaLnBrk="0" fontAlgn="base" hangingPunct="0">
        <a:spcBef>
          <a:spcPct val="0"/>
        </a:spcBef>
        <a:spcAft>
          <a:spcPct val="0"/>
        </a:spcAft>
        <a:defRPr sz="4400">
          <a:solidFill>
            <a:schemeClr val="bg1"/>
          </a:solidFill>
          <a:latin typeface="Myriad Pro Bold" charset="0"/>
        </a:defRPr>
      </a:lvl8pPr>
      <a:lvl9pPr marL="1828800" algn="ctr" rtl="0" eaLnBrk="0" fontAlgn="base" hangingPunct="0">
        <a:spcBef>
          <a:spcPct val="0"/>
        </a:spcBef>
        <a:spcAft>
          <a:spcPct val="0"/>
        </a:spcAft>
        <a:defRPr sz="4400">
          <a:solidFill>
            <a:schemeClr val="bg1"/>
          </a:solidFill>
          <a:latin typeface="Myriad Pro Bold"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eaLnBrk="0" fontAlgn="base" hangingPunct="0">
        <a:spcBef>
          <a:spcPct val="20000"/>
        </a:spcBef>
        <a:spcAft>
          <a:spcPct val="0"/>
        </a:spcAft>
        <a:buChar char="»"/>
        <a:defRPr sz="2000">
          <a:solidFill>
            <a:schemeClr val="bg1"/>
          </a:solidFill>
          <a:latin typeface="+mn-lt"/>
        </a:defRPr>
      </a:lvl6pPr>
      <a:lvl7pPr marL="2971800" indent="-228600" algn="l" rtl="0" eaLnBrk="0" fontAlgn="base" hangingPunct="0">
        <a:spcBef>
          <a:spcPct val="20000"/>
        </a:spcBef>
        <a:spcAft>
          <a:spcPct val="0"/>
        </a:spcAft>
        <a:buChar char="»"/>
        <a:defRPr sz="2000">
          <a:solidFill>
            <a:schemeClr val="bg1"/>
          </a:solidFill>
          <a:latin typeface="+mn-lt"/>
        </a:defRPr>
      </a:lvl7pPr>
      <a:lvl8pPr marL="3429000" indent="-228600" algn="l" rtl="0" eaLnBrk="0" fontAlgn="base" hangingPunct="0">
        <a:spcBef>
          <a:spcPct val="20000"/>
        </a:spcBef>
        <a:spcAft>
          <a:spcPct val="0"/>
        </a:spcAft>
        <a:buChar char="»"/>
        <a:defRPr sz="2000">
          <a:solidFill>
            <a:schemeClr val="bg1"/>
          </a:solidFill>
          <a:latin typeface="+mn-lt"/>
        </a:defRPr>
      </a:lvl8pPr>
      <a:lvl9pPr marL="3886200" indent="-228600" algn="l" rtl="0" eaLnBrk="0" fontAlgn="base" hangingPunct="0">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7" descr="pp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58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100"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1"/>
                </a:solidFill>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686D7385-9DD3-4425-A7B7-F044AD7FA30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94" r:id="rId1"/>
    <p:sldLayoutId id="2147484895" r:id="rId2"/>
    <p:sldLayoutId id="2147484896" r:id="rId3"/>
    <p:sldLayoutId id="2147484897" r:id="rId4"/>
    <p:sldLayoutId id="2147484898" r:id="rId5"/>
    <p:sldLayoutId id="2147484899" r:id="rId6"/>
    <p:sldLayoutId id="2147484900" r:id="rId7"/>
    <p:sldLayoutId id="2147484901" r:id="rId8"/>
    <p:sldLayoutId id="2147484902" r:id="rId9"/>
    <p:sldLayoutId id="2147484903" r:id="rId10"/>
    <p:sldLayoutId id="2147484904" r:id="rId11"/>
  </p:sldLayoutIdLst>
  <p:transition advClick="0"/>
  <p:txStyles>
    <p:titleStyle>
      <a:lvl1pPr algn="l" rtl="0" eaLnBrk="0" fontAlgn="base" hangingPunct="0">
        <a:spcBef>
          <a:spcPct val="0"/>
        </a:spcBef>
        <a:spcAft>
          <a:spcPct val="0"/>
        </a:spcAft>
        <a:defRPr sz="2800">
          <a:solidFill>
            <a:schemeClr val="bg1"/>
          </a:solidFill>
          <a:latin typeface="+mj-lt"/>
          <a:ea typeface="+mj-ea"/>
          <a:cs typeface="+mj-cs"/>
        </a:defRPr>
      </a:lvl1pPr>
      <a:lvl2pPr algn="l" rtl="0" eaLnBrk="0" fontAlgn="base" hangingPunct="0">
        <a:spcBef>
          <a:spcPct val="0"/>
        </a:spcBef>
        <a:spcAft>
          <a:spcPct val="0"/>
        </a:spcAft>
        <a:defRPr sz="2800">
          <a:solidFill>
            <a:schemeClr val="bg1"/>
          </a:solidFill>
          <a:latin typeface="Verdana" pitchFamily="34" charset="0"/>
        </a:defRPr>
      </a:lvl2pPr>
      <a:lvl3pPr algn="l" rtl="0" eaLnBrk="0" fontAlgn="base" hangingPunct="0">
        <a:spcBef>
          <a:spcPct val="0"/>
        </a:spcBef>
        <a:spcAft>
          <a:spcPct val="0"/>
        </a:spcAft>
        <a:defRPr sz="2800">
          <a:solidFill>
            <a:schemeClr val="bg1"/>
          </a:solidFill>
          <a:latin typeface="Verdana" pitchFamily="34" charset="0"/>
        </a:defRPr>
      </a:lvl3pPr>
      <a:lvl4pPr algn="l" rtl="0" eaLnBrk="0" fontAlgn="base" hangingPunct="0">
        <a:spcBef>
          <a:spcPct val="0"/>
        </a:spcBef>
        <a:spcAft>
          <a:spcPct val="0"/>
        </a:spcAft>
        <a:defRPr sz="2800">
          <a:solidFill>
            <a:schemeClr val="bg1"/>
          </a:solidFill>
          <a:latin typeface="Verdana" pitchFamily="34" charset="0"/>
        </a:defRPr>
      </a:lvl4pPr>
      <a:lvl5pPr algn="l" rtl="0" eaLnBrk="0" fontAlgn="base" hangingPunct="0">
        <a:spcBef>
          <a:spcPct val="0"/>
        </a:spcBef>
        <a:spcAft>
          <a:spcPct val="0"/>
        </a:spcAft>
        <a:defRPr sz="2800">
          <a:solidFill>
            <a:schemeClr val="bg1"/>
          </a:solidFill>
          <a:latin typeface="Verdana" pitchFamily="34" charset="0"/>
        </a:defRPr>
      </a:lvl5pPr>
      <a:lvl6pPr marL="457200" algn="l" rtl="0" eaLnBrk="0" fontAlgn="base" hangingPunct="0">
        <a:spcBef>
          <a:spcPct val="0"/>
        </a:spcBef>
        <a:spcAft>
          <a:spcPct val="0"/>
        </a:spcAft>
        <a:defRPr sz="2800">
          <a:solidFill>
            <a:schemeClr val="bg1"/>
          </a:solidFill>
          <a:latin typeface="Verdana" pitchFamily="34" charset="0"/>
        </a:defRPr>
      </a:lvl6pPr>
      <a:lvl7pPr marL="914400" algn="l" rtl="0" eaLnBrk="0" fontAlgn="base" hangingPunct="0">
        <a:spcBef>
          <a:spcPct val="0"/>
        </a:spcBef>
        <a:spcAft>
          <a:spcPct val="0"/>
        </a:spcAft>
        <a:defRPr sz="2800">
          <a:solidFill>
            <a:schemeClr val="bg1"/>
          </a:solidFill>
          <a:latin typeface="Verdana" pitchFamily="34" charset="0"/>
        </a:defRPr>
      </a:lvl7pPr>
      <a:lvl8pPr marL="1371600" algn="l" rtl="0" eaLnBrk="0" fontAlgn="base" hangingPunct="0">
        <a:spcBef>
          <a:spcPct val="0"/>
        </a:spcBef>
        <a:spcAft>
          <a:spcPct val="0"/>
        </a:spcAft>
        <a:defRPr sz="2800">
          <a:solidFill>
            <a:schemeClr val="bg1"/>
          </a:solidFill>
          <a:latin typeface="Verdana" pitchFamily="34" charset="0"/>
        </a:defRPr>
      </a:lvl8pPr>
      <a:lvl9pPr marL="1828800" algn="l" rtl="0" eaLnBrk="0" fontAlgn="base" hangingPunct="0">
        <a:spcBef>
          <a:spcPct val="0"/>
        </a:spcBef>
        <a:spcAft>
          <a:spcPct val="0"/>
        </a:spcAft>
        <a:defRPr sz="2800">
          <a:solidFill>
            <a:schemeClr val="bg1"/>
          </a:solidFill>
          <a:latin typeface="Verdana" pitchFamily="34"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a:solidFill>
            <a:schemeClr val="bg1"/>
          </a:solidFill>
          <a:latin typeface="+mn-lt"/>
        </a:defRPr>
      </a:lvl2pPr>
      <a:lvl3pPr marL="1143000" indent="-228600" algn="l" rtl="0" eaLnBrk="0" fontAlgn="base" hangingPunct="0">
        <a:spcBef>
          <a:spcPct val="20000"/>
        </a:spcBef>
        <a:spcAft>
          <a:spcPct val="0"/>
        </a:spcAft>
        <a:buFont typeface="Wingdings" pitchFamily="2" charset="2"/>
        <a:buChar char="§"/>
        <a:defRPr sz="1600">
          <a:solidFill>
            <a:schemeClr val="bg1"/>
          </a:solidFill>
          <a:latin typeface="+mn-lt"/>
        </a:defRPr>
      </a:lvl3pPr>
      <a:lvl4pPr marL="1600200" indent="-228600" algn="l" rtl="0" eaLnBrk="0" fontAlgn="base" hangingPunct="0">
        <a:spcBef>
          <a:spcPct val="20000"/>
        </a:spcBef>
        <a:spcAft>
          <a:spcPct val="0"/>
        </a:spcAft>
        <a:buFont typeface="Wingdings" pitchFamily="2" charset="2"/>
        <a:buChar char="§"/>
        <a:defRPr sz="1400">
          <a:solidFill>
            <a:schemeClr val="bg1"/>
          </a:solidFill>
          <a:latin typeface="+mn-lt"/>
        </a:defRPr>
      </a:lvl4pPr>
      <a:lvl5pPr marL="2057400" indent="-228600" algn="l" rtl="0" eaLnBrk="0" fontAlgn="base" hangingPunct="0">
        <a:spcBef>
          <a:spcPct val="20000"/>
        </a:spcBef>
        <a:spcAft>
          <a:spcPct val="0"/>
        </a:spcAft>
        <a:buFont typeface="Wingdings" pitchFamily="2" charset="2"/>
        <a:buChar char="§"/>
        <a:defRPr sz="1200">
          <a:solidFill>
            <a:schemeClr val="bg1"/>
          </a:solidFill>
          <a:latin typeface="+mn-lt"/>
        </a:defRPr>
      </a:lvl5pPr>
      <a:lvl6pPr marL="2514600" indent="-228600" algn="l" rtl="0" eaLnBrk="0" fontAlgn="base" hangingPunct="0">
        <a:spcBef>
          <a:spcPct val="20000"/>
        </a:spcBef>
        <a:spcAft>
          <a:spcPct val="0"/>
        </a:spcAft>
        <a:buFont typeface="Wingdings" pitchFamily="2" charset="2"/>
        <a:buChar char="§"/>
        <a:defRPr sz="1200">
          <a:solidFill>
            <a:schemeClr val="bg1"/>
          </a:solidFill>
          <a:latin typeface="+mn-lt"/>
        </a:defRPr>
      </a:lvl6pPr>
      <a:lvl7pPr marL="2971800" indent="-228600" algn="l" rtl="0" eaLnBrk="0" fontAlgn="base" hangingPunct="0">
        <a:spcBef>
          <a:spcPct val="20000"/>
        </a:spcBef>
        <a:spcAft>
          <a:spcPct val="0"/>
        </a:spcAft>
        <a:buFont typeface="Wingdings" pitchFamily="2" charset="2"/>
        <a:buChar char="§"/>
        <a:defRPr sz="1200">
          <a:solidFill>
            <a:schemeClr val="bg1"/>
          </a:solidFill>
          <a:latin typeface="+mn-lt"/>
        </a:defRPr>
      </a:lvl7pPr>
      <a:lvl8pPr marL="3429000" indent="-228600" algn="l" rtl="0" eaLnBrk="0" fontAlgn="base" hangingPunct="0">
        <a:spcBef>
          <a:spcPct val="20000"/>
        </a:spcBef>
        <a:spcAft>
          <a:spcPct val="0"/>
        </a:spcAft>
        <a:buFont typeface="Wingdings" pitchFamily="2" charset="2"/>
        <a:buChar char="§"/>
        <a:defRPr sz="1200">
          <a:solidFill>
            <a:schemeClr val="bg1"/>
          </a:solidFill>
          <a:latin typeface="+mn-lt"/>
        </a:defRPr>
      </a:lvl8pPr>
      <a:lvl9pPr marL="3886200" indent="-228600" algn="l" rtl="0" eaLnBrk="0" fontAlgn="base" hangingPunct="0">
        <a:spcBef>
          <a:spcPct val="20000"/>
        </a:spcBef>
        <a:spcAft>
          <a:spcPct val="0"/>
        </a:spcAft>
        <a:buFont typeface="Wingdings" pitchFamily="2" charset="2"/>
        <a:buChar char="§"/>
        <a:defRPr sz="1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9761C94F-4079-41D9-9DCA-130EE6E7D0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905"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57CA84-D982-42FF-9346-3072D86074D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12"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57CA84-D982-42FF-9346-3072D86074D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22"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57CA84-D982-42FF-9346-3072D86074D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24" r:id="rId1"/>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3A57CA84-D982-42FF-9346-3072D86074DA}" type="slidenum">
              <a:rPr lang="en-US">
                <a:solidFill>
                  <a:srgbClr val="000000"/>
                </a:solidFill>
              </a:rPr>
              <a:pPr>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4926" r:id="rId1"/>
    <p:sldLayoutId id="2147484937" r:id="rId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69.xml"/></Relationships>
</file>

<file path=ppt/slides/_rels/slide10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01.xml"/><Relationship Id="rId1" Type="http://schemas.openxmlformats.org/officeDocument/2006/relationships/slideLayout" Target="../slideLayouts/slideLayout52.xml"/></Relationships>
</file>

<file path=ppt/slides/_rels/slide10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2.xml"/><Relationship Id="rId1" Type="http://schemas.openxmlformats.org/officeDocument/2006/relationships/slideLayout" Target="../slideLayouts/slideLayout5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4.xml"/></Relationships>
</file>

<file path=ppt/slides/_rels/slide104.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04.xml"/><Relationship Id="rId1" Type="http://schemas.openxmlformats.org/officeDocument/2006/relationships/slideLayout" Target="../slideLayouts/slideLayout5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0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0.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3.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64.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8.xml"/><Relationship Id="rId1" Type="http://schemas.openxmlformats.org/officeDocument/2006/relationships/slideLayout" Target="../slideLayouts/slideLayout65.xml"/></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66.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6.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58.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38.xml"/><Relationship Id="rId1" Type="http://schemas.openxmlformats.org/officeDocument/2006/relationships/slideLayout" Target="../slideLayouts/slideLayout5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7.xml"/></Relationships>
</file>

<file path=ppt/slides/_rels/slide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2.xml"/><Relationship Id="rId1" Type="http://schemas.openxmlformats.org/officeDocument/2006/relationships/vmlDrawing" Target="../drawings/vmlDrawing1.vml"/><Relationship Id="rId5" Type="http://schemas.openxmlformats.org/officeDocument/2006/relationships/image" Target="../media/image25.emf"/><Relationship Id="rId4" Type="http://schemas.openxmlformats.org/officeDocument/2006/relationships/oleObject" Target="../embeddings/oleObject1.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70.xml"/></Relationships>
</file>

<file path=ppt/slides/_rels/slide5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5.xml"/><Relationship Id="rId1" Type="http://schemas.openxmlformats.org/officeDocument/2006/relationships/slideLayout" Target="../slideLayouts/slideLayout71.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67.xml"/><Relationship Id="rId1" Type="http://schemas.openxmlformats.org/officeDocument/2006/relationships/vmlDrawing" Target="../drawings/vmlDrawing2.vml"/><Relationship Id="rId5" Type="http://schemas.openxmlformats.org/officeDocument/2006/relationships/image" Target="../media/image27.png"/><Relationship Id="rId4" Type="http://schemas.openxmlformats.org/officeDocument/2006/relationships/oleObject" Target="../embeddings/oleObject2.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6.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47.xml"/></Relationships>
</file>

<file path=ppt/slides/_rels/slide64.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64.xml"/><Relationship Id="rId1" Type="http://schemas.openxmlformats.org/officeDocument/2006/relationships/slideLayout" Target="../slideLayouts/slideLayout55.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1.xml"/><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72.xml"/><Relationship Id="rId1" Type="http://schemas.openxmlformats.org/officeDocument/2006/relationships/slideLayout" Target="../slideLayouts/slideLayout5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4.xml"/><Relationship Id="rId1" Type="http://schemas.openxmlformats.org/officeDocument/2006/relationships/slideLayout" Target="../slideLayouts/slideLayout49.xml"/></Relationships>
</file>

<file path=ppt/slides/_rels/slide7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76.xml"/><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8.xml"/><Relationship Id="rId1" Type="http://schemas.openxmlformats.org/officeDocument/2006/relationships/slideLayout" Target="../slideLayouts/slideLayout68.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85.xml"/><Relationship Id="rId1" Type="http://schemas.openxmlformats.org/officeDocument/2006/relationships/slideLayout" Target="../slideLayouts/slideLayout5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7.xml"/><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9.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0.xml"/><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1.xml"/><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2.xml"/><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3.xml"/><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4.xml"/><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5.xml"/><Relationship Id="rId1" Type="http://schemas.openxmlformats.org/officeDocument/2006/relationships/slideLayout" Target="../slideLayouts/slideLayout47.xml"/></Relationships>
</file>

<file path=ppt/slides/_rels/slide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6.xml"/><Relationship Id="rId1" Type="http://schemas.openxmlformats.org/officeDocument/2006/relationships/slideLayout" Target="../slideLayouts/slideLayout47.xml"/></Relationships>
</file>

<file path=ppt/slides/_rels/slide9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7.xml"/><Relationship Id="rId1" Type="http://schemas.openxmlformats.org/officeDocument/2006/relationships/slideLayout" Target="../slideLayouts/slideLayout51.xml"/></Relationships>
</file>

<file path=ppt/slides/_rels/slide9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5029200" y="6172200"/>
            <a:ext cx="4038600" cy="685800"/>
          </a:xfrm>
        </p:spPr>
        <p:txBody>
          <a:bodyPr/>
          <a:lstStyle/>
          <a:p>
            <a:pPr algn="r" eaLnBrk="1" hangingPunct="1"/>
            <a:r>
              <a:rPr lang="en-US" sz="2800" smtClean="0">
                <a:solidFill>
                  <a:schemeClr val="bg2"/>
                </a:solidFill>
              </a:rPr>
              <a:t>mark a. greenfield</a:t>
            </a:r>
          </a:p>
        </p:txBody>
      </p:sp>
      <p:pic>
        <p:nvPicPr>
          <p:cNvPr id="7172" name="Picture 5" descr="cats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057400"/>
            <a:ext cx="9258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p:cNvSpPr txBox="1">
            <a:spLocks noChangeArrowheads="1"/>
          </p:cNvSpPr>
          <p:nvPr/>
        </p:nvSpPr>
        <p:spPr bwMode="auto">
          <a:xfrm>
            <a:off x="322221" y="253273"/>
            <a:ext cx="8510451" cy="170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lnSpc>
                <a:spcPct val="120000"/>
              </a:lnSpc>
              <a:spcBef>
                <a:spcPct val="30000"/>
              </a:spcBef>
              <a:spcAft>
                <a:spcPct val="40000"/>
              </a:spcAft>
            </a:pPr>
            <a:r>
              <a:rPr lang="en-US" sz="2400" b="1" i="1" dirty="0" smtClean="0">
                <a:solidFill>
                  <a:schemeClr val="bg1"/>
                </a:solidFill>
                <a:latin typeface="Verdana" pitchFamily="34" charset="0"/>
              </a:rPr>
              <a:t>Implementing Web Governance on Your Campus</a:t>
            </a:r>
            <a:endParaRPr lang="en-US" sz="2400" i="1" dirty="0" smtClean="0">
              <a:solidFill>
                <a:schemeClr val="bg1"/>
              </a:solidFill>
              <a:latin typeface="Verdana" pitchFamily="34"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4294967295"/>
          </p:nvPr>
        </p:nvSpPr>
        <p:spPr>
          <a:xfrm>
            <a:off x="523875" y="3529013"/>
            <a:ext cx="8229600" cy="3033712"/>
          </a:xfrm>
        </p:spPr>
        <p:txBody>
          <a:bodyPr/>
          <a:lstStyle/>
          <a:p>
            <a:pPr algn="ctr" eaLnBrk="1" hangingPunct="1">
              <a:buFontTx/>
              <a:buNone/>
            </a:pPr>
            <a:r>
              <a:rPr lang="en-US" sz="4000" b="1" i="1" smtClean="0">
                <a:solidFill>
                  <a:schemeClr val="bg1"/>
                </a:solidFill>
                <a:latin typeface="Verdana" pitchFamily="34" charset="0"/>
              </a:rPr>
              <a:t>It’s Not Our Fault</a:t>
            </a:r>
          </a:p>
          <a:p>
            <a:pPr algn="ctr" eaLnBrk="1" hangingPunct="1">
              <a:buFontTx/>
              <a:buNone/>
            </a:pPr>
            <a:r>
              <a:rPr lang="en-US" i="1" smtClean="0">
                <a:solidFill>
                  <a:srgbClr val="B2B2B2"/>
                </a:solidFill>
                <a:latin typeface="Verdana" pitchFamily="34" charset="0"/>
              </a:rPr>
              <a:t>(most of the time)</a:t>
            </a:r>
            <a:endParaRPr lang="en-US" i="1" smtClean="0">
              <a:solidFill>
                <a:schemeClr val="bg1"/>
              </a:solidFill>
              <a:latin typeface="Verdana" pitchFamily="34" charset="0"/>
            </a:endParaRPr>
          </a:p>
        </p:txBody>
      </p:sp>
      <p:pic>
        <p:nvPicPr>
          <p:cNvPr id="14339" name="Picture 3" descr="edu"/>
          <p:cNvPicPr>
            <a:picLocks noChangeAspect="1" noChangeArrowheads="1"/>
          </p:cNvPicPr>
          <p:nvPr/>
        </p:nvPicPr>
        <p:blipFill>
          <a:blip r:embed="rId3" cstate="print"/>
          <a:srcRect/>
          <a:stretch>
            <a:fillRect/>
          </a:stretch>
        </p:blipFill>
        <p:spPr bwMode="auto">
          <a:xfrm>
            <a:off x="1828800" y="152400"/>
            <a:ext cx="5462588" cy="2312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164"/>
            <a:ext cx="9144000" cy="6519672"/>
          </a:xfrm>
          <a:prstGeom prst="rect">
            <a:avLst/>
          </a:prstGeom>
        </p:spPr>
      </p:pic>
    </p:spTree>
    <p:extLst>
      <p:ext uri="{BB962C8B-B14F-4D97-AF65-F5344CB8AC3E}">
        <p14:creationId xmlns:p14="http://schemas.microsoft.com/office/powerpoint/2010/main" val="155943350"/>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endParaRPr lang="en-US" smtClean="0"/>
          </a:p>
        </p:txBody>
      </p:sp>
      <p:sp>
        <p:nvSpPr>
          <p:cNvPr id="56323" name="Rectangle 3"/>
          <p:cNvSpPr>
            <a:spLocks noGrp="1" noChangeArrowheads="1"/>
          </p:cNvSpPr>
          <p:nvPr>
            <p:ph type="body" idx="1"/>
          </p:nvPr>
        </p:nvSpPr>
        <p:spPr/>
        <p:txBody>
          <a:bodyPr/>
          <a:lstStyle/>
          <a:p>
            <a:pPr eaLnBrk="1" hangingPunct="1"/>
            <a:endParaRPr lang="en-US" smtClean="0"/>
          </a:p>
        </p:txBody>
      </p:sp>
      <p:pic>
        <p:nvPicPr>
          <p:cNvPr id="5632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76500" y="279400"/>
            <a:ext cx="4191000" cy="629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8879882"/>
      </p:ext>
    </p:extLst>
  </p:cSld>
  <p:clrMapOvr>
    <a:masterClrMapping/>
  </p:clrMapOvr>
  <p:transition advClick="0"/>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529184" y="2869735"/>
            <a:ext cx="8229600" cy="685800"/>
          </a:xfrm>
        </p:spPr>
        <p:txBody>
          <a:bodyPr/>
          <a:lstStyle/>
          <a:p>
            <a:pPr eaLnBrk="1" hangingPunct="1"/>
            <a:r>
              <a:rPr lang="en-US" b="1" dirty="0" smtClean="0">
                <a:latin typeface="Cambria" pitchFamily="18" charset="0"/>
              </a:rPr>
              <a:t/>
            </a:r>
            <a:br>
              <a:rPr lang="en-US" b="1" dirty="0" smtClean="0">
                <a:latin typeface="Cambria" pitchFamily="18" charset="0"/>
              </a:rPr>
            </a:br>
            <a:r>
              <a:rPr lang="en-US" b="1" dirty="0" smtClean="0">
                <a:latin typeface="Cambria" pitchFamily="18" charset="0"/>
              </a:rPr>
              <a:t> </a:t>
            </a:r>
            <a:br>
              <a:rPr lang="en-US" b="1" dirty="0" smtClean="0">
                <a:latin typeface="Cambria" pitchFamily="18" charset="0"/>
              </a:rPr>
            </a:br>
            <a:r>
              <a:rPr lang="en-US" sz="3200" b="1" dirty="0" smtClean="0">
                <a:solidFill>
                  <a:srgbClr val="B2B2B2"/>
                </a:solidFill>
                <a:latin typeface="+mn-lt"/>
              </a:rPr>
              <a:t>there is no such thing as a web project</a:t>
            </a:r>
          </a:p>
        </p:txBody>
      </p:sp>
      <p:pic>
        <p:nvPicPr>
          <p:cNvPr id="3"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684115"/>
      </p:ext>
    </p:extLst>
  </p:cSld>
  <p:clrMapOvr>
    <a:masterClrMapping/>
  </p:clrMapOvr>
  <p:transition advClick="0"/>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1119880" y="395288"/>
            <a:ext cx="661286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3200" b="1" dirty="0" smtClean="0">
                <a:solidFill>
                  <a:srgbClr val="FFFFFF"/>
                </a:solidFill>
                <a:latin typeface="Times New Roman" pitchFamily="18" charset="0"/>
              </a:rPr>
              <a:t>Keys to Successful Web Governance</a:t>
            </a:r>
            <a:endParaRPr lang="en-US" sz="3200" b="1" dirty="0">
              <a:solidFill>
                <a:srgbClr val="FFFFFF"/>
              </a:solidFill>
              <a:latin typeface="Times New Roman" pitchFamily="18" charset="0"/>
            </a:endParaRPr>
          </a:p>
        </p:txBody>
      </p:sp>
      <p:sp>
        <p:nvSpPr>
          <p:cNvPr id="66563"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726471" y="1840864"/>
            <a:ext cx="7759985" cy="4308872"/>
          </a:xfrm>
          <a:prstGeom prst="rect">
            <a:avLst/>
          </a:prstGeom>
          <a:noFill/>
          <a:ln w="9525" algn="ctr">
            <a:noFill/>
            <a:miter lim="800000"/>
            <a:headEnd/>
            <a:tailEnd/>
          </a:ln>
        </p:spPr>
        <p:txBody>
          <a:bodyPr wrap="square">
            <a:spAutoFit/>
          </a:bodyPr>
          <a:lstStyle/>
          <a:p>
            <a:pPr marL="457200" indent="-457200" algn="l">
              <a:spcAft>
                <a:spcPts val="600"/>
              </a:spcAft>
              <a:buFont typeface="Arial" pitchFamily="34" charset="0"/>
              <a:buChar char="•"/>
              <a:defRPr/>
            </a:pPr>
            <a:r>
              <a:rPr lang="en-US" sz="2800" dirty="0" smtClean="0">
                <a:solidFill>
                  <a:srgbClr val="B2B2B2"/>
                </a:solidFill>
                <a:latin typeface="Arial"/>
              </a:rPr>
              <a:t>Understand your campus dynamics</a:t>
            </a:r>
          </a:p>
          <a:p>
            <a:pPr marL="457200" indent="-457200" algn="l">
              <a:spcAft>
                <a:spcPts val="600"/>
              </a:spcAft>
              <a:buFont typeface="Arial" pitchFamily="34" charset="0"/>
              <a:buChar char="•"/>
              <a:defRPr/>
            </a:pPr>
            <a:r>
              <a:rPr lang="en-US" sz="2800" dirty="0" smtClean="0">
                <a:solidFill>
                  <a:srgbClr val="B2B2B2"/>
                </a:solidFill>
                <a:latin typeface="Arial"/>
              </a:rPr>
              <a:t>Executive sponsor</a:t>
            </a:r>
            <a:endParaRPr lang="en-US" sz="2800" dirty="0">
              <a:solidFill>
                <a:srgbClr val="B2B2B2"/>
              </a:solidFill>
              <a:latin typeface="Arial"/>
            </a:endParaRPr>
          </a:p>
          <a:p>
            <a:pPr marL="457200" indent="-457200" algn="l">
              <a:spcAft>
                <a:spcPts val="600"/>
              </a:spcAft>
              <a:buFont typeface="Arial" pitchFamily="34" charset="0"/>
              <a:buChar char="•"/>
              <a:defRPr/>
            </a:pPr>
            <a:r>
              <a:rPr lang="en-US" sz="2800" dirty="0" smtClean="0">
                <a:solidFill>
                  <a:srgbClr val="B2B2B2"/>
                </a:solidFill>
                <a:latin typeface="Arial"/>
              </a:rPr>
              <a:t>Become ruthlessly efficient</a:t>
            </a:r>
          </a:p>
          <a:p>
            <a:pPr marL="457200" indent="-457200" algn="l">
              <a:spcAft>
                <a:spcPts val="600"/>
              </a:spcAft>
              <a:buFont typeface="Arial" pitchFamily="34" charset="0"/>
              <a:buChar char="•"/>
              <a:defRPr/>
            </a:pPr>
            <a:r>
              <a:rPr lang="en-US" sz="2800" dirty="0" smtClean="0">
                <a:solidFill>
                  <a:srgbClr val="B2B2B2"/>
                </a:solidFill>
                <a:latin typeface="Arial"/>
              </a:rPr>
              <a:t>Become a web evangelist</a:t>
            </a:r>
          </a:p>
          <a:p>
            <a:pPr marL="457200" indent="-457200" algn="l">
              <a:spcAft>
                <a:spcPts val="600"/>
              </a:spcAft>
              <a:buFont typeface="Arial" pitchFamily="34" charset="0"/>
              <a:buChar char="•"/>
              <a:defRPr/>
            </a:pPr>
            <a:r>
              <a:rPr lang="en-US" sz="2800" dirty="0" smtClean="0">
                <a:solidFill>
                  <a:srgbClr val="B2B2B2"/>
                </a:solidFill>
                <a:latin typeface="Arial"/>
              </a:rPr>
              <a:t>Continuous evaluation of both the product (website) and the process</a:t>
            </a:r>
            <a:endParaRPr lang="en-US" sz="2800" dirty="0" smtClean="0">
              <a:solidFill>
                <a:srgbClr val="B2B2B2"/>
              </a:solidFill>
              <a:latin typeface="Verdana" pitchFamily="34" charset="0"/>
            </a:endParaRPr>
          </a:p>
          <a:p>
            <a:pPr marL="457200" indent="-457200" algn="l">
              <a:spcAft>
                <a:spcPts val="600"/>
              </a:spcAft>
              <a:buFont typeface="Arial" pitchFamily="34" charset="0"/>
              <a:buChar char="•"/>
              <a:defRPr/>
            </a:pPr>
            <a:endParaRPr lang="en-US" sz="2800" dirty="0" smtClean="0">
              <a:solidFill>
                <a:srgbClr val="B2B2B2"/>
              </a:solidFill>
              <a:latin typeface="Verdana" pitchFamily="34" charset="0"/>
            </a:endParaRPr>
          </a:p>
          <a:p>
            <a:pPr algn="l">
              <a:defRPr/>
            </a:pP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2804538664"/>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618164798"/>
              </p:ext>
            </p:extLst>
          </p:nvPr>
        </p:nvGraphicFramePr>
        <p:xfrm>
          <a:off x="0" y="324339"/>
          <a:ext cx="9220200" cy="6076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394026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78308"/>
            <a:ext cx="9144000" cy="6501384"/>
          </a:xfrm>
          <a:prstGeom prst="rect">
            <a:avLst/>
          </a:prstGeom>
        </p:spPr>
      </p:pic>
    </p:spTree>
    <p:extLst>
      <p:ext uri="{BB962C8B-B14F-4D97-AF65-F5344CB8AC3E}">
        <p14:creationId xmlns:p14="http://schemas.microsoft.com/office/powerpoint/2010/main" val="155943350"/>
      </p:ext>
    </p:extLst>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3200400" y="609600"/>
            <a:ext cx="5486400" cy="1143000"/>
          </a:xfrm>
        </p:spPr>
        <p:txBody>
          <a:bodyPr/>
          <a:lstStyle/>
          <a:p>
            <a:pPr algn="r" eaLnBrk="1" hangingPunct="1"/>
            <a:r>
              <a:rPr lang="en-US" sz="5400" b="1" i="1" smtClean="0">
                <a:solidFill>
                  <a:schemeClr val="bg1"/>
                </a:solidFill>
                <a:latin typeface="Verdana" pitchFamily="34" charset="0"/>
              </a:rPr>
              <a:t>Thank You</a:t>
            </a:r>
          </a:p>
        </p:txBody>
      </p:sp>
      <p:sp>
        <p:nvSpPr>
          <p:cNvPr id="73731" name="Text Box 3"/>
          <p:cNvSpPr txBox="1">
            <a:spLocks noChangeArrowheads="1"/>
          </p:cNvSpPr>
          <p:nvPr/>
        </p:nvSpPr>
        <p:spPr bwMode="auto">
          <a:xfrm>
            <a:off x="3645499" y="3657600"/>
            <a:ext cx="5039714"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r>
              <a:rPr lang="en-US" sz="2800" b="1" dirty="0">
                <a:solidFill>
                  <a:srgbClr val="B2B2B2"/>
                </a:solidFill>
                <a:latin typeface="Arial" charset="0"/>
                <a:cs typeface="Arial" charset="0"/>
              </a:rPr>
              <a:t>mark a greenfield</a:t>
            </a:r>
            <a:br>
              <a:rPr lang="en-US" sz="2800" b="1" dirty="0">
                <a:solidFill>
                  <a:srgbClr val="B2B2B2"/>
                </a:solidFill>
                <a:latin typeface="Arial" charset="0"/>
                <a:cs typeface="Arial" charset="0"/>
              </a:rPr>
            </a:br>
            <a:endParaRPr lang="en-US" sz="2800" b="1" dirty="0">
              <a:solidFill>
                <a:srgbClr val="B2B2B2"/>
              </a:solidFill>
              <a:latin typeface="Arial" charset="0"/>
              <a:cs typeface="Arial" charset="0"/>
            </a:endParaRPr>
          </a:p>
          <a:p>
            <a:pPr algn="r" eaLnBrk="1" hangingPunct="1"/>
            <a:r>
              <a:rPr lang="en-US" sz="2800" b="1" dirty="0">
                <a:solidFill>
                  <a:srgbClr val="B2B2B2"/>
                </a:solidFill>
                <a:latin typeface="Arial" charset="0"/>
                <a:cs typeface="Arial" charset="0"/>
              </a:rPr>
              <a:t>markgr.com</a:t>
            </a:r>
          </a:p>
          <a:p>
            <a:pPr algn="r" eaLnBrk="1" hangingPunct="1"/>
            <a:r>
              <a:rPr lang="en-US" sz="2800" b="1" dirty="0">
                <a:solidFill>
                  <a:srgbClr val="B2B2B2"/>
                </a:solidFill>
                <a:latin typeface="Arial" charset="0"/>
                <a:cs typeface="Arial" charset="0"/>
              </a:rPr>
              <a:t>twitter.com/</a:t>
            </a:r>
            <a:r>
              <a:rPr lang="en-US" sz="2800" b="1" dirty="0" err="1">
                <a:solidFill>
                  <a:srgbClr val="B2B2B2"/>
                </a:solidFill>
                <a:latin typeface="Arial" charset="0"/>
                <a:cs typeface="Arial" charset="0"/>
              </a:rPr>
              <a:t>markgr</a:t>
            </a:r>
            <a:endParaRPr lang="en-US" sz="2800" b="1" dirty="0">
              <a:solidFill>
                <a:srgbClr val="B2B2B2"/>
              </a:solidFill>
              <a:latin typeface="Arial" charset="0"/>
              <a:cs typeface="Arial" charset="0"/>
            </a:endParaRPr>
          </a:p>
          <a:p>
            <a:pPr algn="r" eaLnBrk="1" hangingPunct="1"/>
            <a:r>
              <a:rPr lang="en-US" sz="2800" b="1" dirty="0">
                <a:solidFill>
                  <a:srgbClr val="B2B2B2"/>
                </a:solidFill>
                <a:latin typeface="Arial" charset="0"/>
                <a:cs typeface="Arial" charset="0"/>
              </a:rPr>
              <a:t>delicious.com/</a:t>
            </a:r>
            <a:r>
              <a:rPr lang="en-US" sz="2800" b="1" dirty="0" err="1">
                <a:solidFill>
                  <a:srgbClr val="B2B2B2"/>
                </a:solidFill>
                <a:latin typeface="Arial" charset="0"/>
                <a:cs typeface="Arial" charset="0"/>
              </a:rPr>
              <a:t>markgr</a:t>
            </a:r>
            <a:endParaRPr lang="en-US" sz="2800" b="1" dirty="0">
              <a:solidFill>
                <a:srgbClr val="B2B2B2"/>
              </a:solidFill>
              <a:latin typeface="Arial" charset="0"/>
              <a:cs typeface="Arial" charset="0"/>
            </a:endParaRPr>
          </a:p>
          <a:p>
            <a:pPr algn="r" eaLnBrk="1" hangingPunct="1"/>
            <a:r>
              <a:rPr lang="en-US" sz="2800" b="1" dirty="0">
                <a:solidFill>
                  <a:srgbClr val="B2B2B2"/>
                </a:solidFill>
                <a:latin typeface="Arial" pitchFamily="34" charset="0"/>
                <a:cs typeface="Arial" pitchFamily="34" charset="0"/>
              </a:rPr>
              <a:t>www.linkedin.com/in/markgr</a:t>
            </a:r>
          </a:p>
          <a:p>
            <a:pPr algn="r" eaLnBrk="1" hangingPunct="1"/>
            <a:endParaRPr lang="en-US" sz="2800" b="1" dirty="0">
              <a:solidFill>
                <a:srgbClr val="FF9933"/>
              </a:solidFill>
              <a:latin typeface="Arial" charset="0"/>
              <a:cs typeface="Arial" charset="0"/>
            </a:endParaRPr>
          </a:p>
          <a:p>
            <a:pPr algn="r" eaLnBrk="1" hangingPunct="1"/>
            <a:endParaRPr lang="en-US" sz="3600" dirty="0">
              <a:solidFill>
                <a:srgbClr val="FF9933"/>
              </a:solidFill>
              <a:latin typeface="Arial" charset="0"/>
              <a:cs typeface="Arial"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533400" y="3570288"/>
            <a:ext cx="8229600" cy="4525962"/>
          </a:xfrm>
        </p:spPr>
        <p:txBody>
          <a:bodyPr/>
          <a:lstStyle/>
          <a:p>
            <a:pPr algn="ctr" eaLnBrk="1" hangingPunct="1">
              <a:buFontTx/>
              <a:buNone/>
            </a:pPr>
            <a:r>
              <a:rPr lang="en-US" sz="2800" b="1" i="1" dirty="0" smtClean="0">
                <a:solidFill>
                  <a:srgbClr val="B2B2B2"/>
                </a:solidFill>
                <a:latin typeface="Verdana" pitchFamily="34" charset="0"/>
              </a:rPr>
              <a:t>Most colleges address web quality by redesigning their site or investing in infrastructure when the </a:t>
            </a:r>
            <a:r>
              <a:rPr lang="en-US" sz="2800" b="1" i="1" dirty="0" smtClean="0">
                <a:solidFill>
                  <a:schemeClr val="bg1"/>
                </a:solidFill>
                <a:latin typeface="Verdana" pitchFamily="34" charset="0"/>
              </a:rPr>
              <a:t>real problem </a:t>
            </a:r>
            <a:r>
              <a:rPr lang="en-US" sz="2800" b="1" i="1" dirty="0" smtClean="0">
                <a:solidFill>
                  <a:srgbClr val="B2B2B2"/>
                </a:solidFill>
                <a:latin typeface="Verdana" pitchFamily="34" charset="0"/>
              </a:rPr>
              <a:t>lies in the management practices.</a:t>
            </a:r>
            <a:r>
              <a:rPr lang="en-US" i="1" dirty="0" smtClean="0">
                <a:solidFill>
                  <a:srgbClr val="B2B2B2"/>
                </a:solidFill>
                <a:latin typeface="Verdana" pitchFamily="34" charset="0"/>
              </a:rPr>
              <a:t> </a:t>
            </a:r>
          </a:p>
        </p:txBody>
      </p:sp>
      <p:pic>
        <p:nvPicPr>
          <p:cNvPr id="6451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body" idx="4294967295"/>
          </p:nvPr>
        </p:nvSpPr>
        <p:spPr>
          <a:xfrm>
            <a:off x="468313" y="3638550"/>
            <a:ext cx="8229600" cy="1919288"/>
          </a:xfrm>
        </p:spPr>
        <p:txBody>
          <a:bodyPr/>
          <a:lstStyle/>
          <a:p>
            <a:pPr algn="ctr" eaLnBrk="1" hangingPunct="1">
              <a:spcBef>
                <a:spcPct val="0"/>
              </a:spcBef>
              <a:buFontTx/>
              <a:buNone/>
            </a:pPr>
            <a:r>
              <a:rPr lang="en-US" sz="2800" b="1" i="1" dirty="0" smtClean="0">
                <a:solidFill>
                  <a:srgbClr val="B2B2B2"/>
                </a:solidFill>
              </a:rPr>
              <a:t>Implementing a CMS without web governance is like building a bridge to nowhere </a:t>
            </a:r>
          </a:p>
          <a:p>
            <a:pPr algn="ctr" eaLnBrk="1" hangingPunct="1">
              <a:spcBef>
                <a:spcPct val="0"/>
              </a:spcBef>
              <a:buFontTx/>
              <a:buNone/>
            </a:pPr>
            <a:endParaRPr lang="en-US" sz="2800" b="1" i="1" dirty="0" smtClean="0">
              <a:solidFill>
                <a:srgbClr val="B2B2B2"/>
              </a:solidFill>
            </a:endParaRPr>
          </a:p>
        </p:txBody>
      </p:sp>
      <p:pic>
        <p:nvPicPr>
          <p:cNvPr id="7475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24578"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Text Box 3"/>
          <p:cNvSpPr txBox="1">
            <a:spLocks noChangeArrowheads="1"/>
          </p:cNvSpPr>
          <p:nvPr/>
        </p:nvSpPr>
        <p:spPr bwMode="auto">
          <a:xfrm>
            <a:off x="-152400" y="459136"/>
            <a:ext cx="618331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r>
              <a:rPr lang="en-US" sz="4400" b="1">
                <a:solidFill>
                  <a:srgbClr val="FFFFFF"/>
                </a:solidFill>
                <a:latin typeface="Arial" charset="0"/>
              </a:rPr>
              <a:t>Without </a:t>
            </a:r>
          </a:p>
          <a:p>
            <a:pPr eaLnBrk="1" hangingPunct="1"/>
            <a:r>
              <a:rPr lang="en-US" sz="4400" b="1">
                <a:solidFill>
                  <a:srgbClr val="FFFFFF"/>
                </a:solidFill>
                <a:latin typeface="Arial" charset="0"/>
              </a:rPr>
              <a:t>Web Governance</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5602"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69875" y="478610"/>
            <a:ext cx="82200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a:solidFill>
                  <a:srgbClr val="FFFFFF"/>
                </a:solidFill>
                <a:latin typeface="Arial" charset="0"/>
              </a:rPr>
              <a:t>The web is thought of as a collection of micro-sites rather than a single entity.  </a:t>
            </a:r>
            <a:r>
              <a:rPr lang="en-US" sz="2800" dirty="0" smtClean="0">
                <a:solidFill>
                  <a:srgbClr val="FFFFFF"/>
                </a:solidFill>
                <a:latin typeface="Arial" charset="0"/>
              </a:rPr>
              <a:t>Academic </a:t>
            </a:r>
            <a:r>
              <a:rPr lang="en-US" sz="2800" dirty="0">
                <a:solidFill>
                  <a:srgbClr val="FFFFFF"/>
                </a:solidFill>
                <a:latin typeface="Arial" charset="0"/>
              </a:rPr>
              <a:t>departments and administrative units think they have their own sites rather than being part of a larger web </a:t>
            </a:r>
            <a:r>
              <a:rPr lang="en-US" sz="2800" dirty="0" smtClean="0">
                <a:solidFill>
                  <a:srgbClr val="FFFFFF"/>
                </a:solidFill>
                <a:latin typeface="Arial" charset="0"/>
              </a:rPr>
              <a:t>ecosystem.</a:t>
            </a:r>
            <a:endParaRPr lang="en-US" sz="2800" dirty="0">
              <a:solidFill>
                <a:srgbClr val="FFFFFF"/>
              </a:solidFill>
              <a:latin typeface="Arial"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smtClean="0">
                <a:solidFill>
                  <a:srgbClr val="B2B2B2"/>
                </a:solidFill>
                <a:latin typeface="Verdana" pitchFamily="34" charset="0"/>
              </a:rPr>
              <a:t>The Entire Site Matters!</a:t>
            </a:r>
            <a:r>
              <a:rPr lang="en-US" i="1" smtClean="0">
                <a:solidFill>
                  <a:srgbClr val="B2B2B2"/>
                </a:solidFill>
                <a:latin typeface="Verdana" pitchFamily="34" charset="0"/>
              </a:rPr>
              <a:t> </a:t>
            </a:r>
          </a:p>
        </p:txBody>
      </p:sp>
      <p:pic>
        <p:nvPicPr>
          <p:cNvPr id="2662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7650"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 Box 3"/>
          <p:cNvSpPr txBox="1">
            <a:spLocks noChangeArrowheads="1"/>
          </p:cNvSpPr>
          <p:nvPr/>
        </p:nvSpPr>
        <p:spPr bwMode="auto">
          <a:xfrm>
            <a:off x="269875" y="513675"/>
            <a:ext cx="82200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a:solidFill>
                  <a:srgbClr val="FFFFFF"/>
                </a:solidFill>
                <a:latin typeface="Arial" charset="0"/>
              </a:rPr>
              <a:t>Usability suffers because visitors expect a unified web presence and instead find a site that is graphically diverse and  difficult to navigate.</a:t>
            </a:r>
            <a:r>
              <a:rPr lang="en-US" sz="2800" dirty="0">
                <a:solidFill>
                  <a:srgbClr val="B2B2B2"/>
                </a:solidFill>
                <a:latin typeface="Arial" charset="0"/>
              </a:rPr>
              <a:t>  </a:t>
            </a:r>
            <a:r>
              <a:rPr lang="en-US" sz="2400" dirty="0">
                <a:solidFill>
                  <a:srgbClr val="B2B2B2"/>
                </a:solidFill>
                <a:latin typeface="Arial" charset="0"/>
              </a:rPr>
              <a:t/>
            </a:r>
            <a:br>
              <a:rPr lang="en-US" sz="2400" dirty="0">
                <a:solidFill>
                  <a:srgbClr val="B2B2B2"/>
                </a:solidFill>
                <a:latin typeface="Arial" charset="0"/>
              </a:rPr>
            </a:br>
            <a:r>
              <a:rPr lang="en-US" sz="2400" dirty="0">
                <a:solidFill>
                  <a:srgbClr val="B2B2B2"/>
                </a:solidFill>
                <a:latin typeface="Arial" charset="0"/>
              </a:rPr>
              <a:t/>
            </a:r>
            <a:br>
              <a:rPr lang="en-US" sz="2400" dirty="0">
                <a:solidFill>
                  <a:srgbClr val="B2B2B2"/>
                </a:solidFill>
                <a:latin typeface="Arial" charset="0"/>
              </a:rPr>
            </a:br>
            <a:endParaRPr lang="en-US" sz="2400" dirty="0">
              <a:solidFill>
                <a:srgbClr val="B2B2B2"/>
              </a:solidFill>
              <a:latin typeface="Arial"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8674"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3"/>
          <p:cNvSpPr txBox="1">
            <a:spLocks noChangeArrowheads="1"/>
          </p:cNvSpPr>
          <p:nvPr/>
        </p:nvSpPr>
        <p:spPr bwMode="auto">
          <a:xfrm>
            <a:off x="269875" y="522457"/>
            <a:ext cx="82200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a:solidFill>
                  <a:srgbClr val="FFFFFF"/>
                </a:solidFill>
                <a:latin typeface="Arial" charset="0"/>
              </a:rPr>
              <a:t>There are no articulated, measurable goals making it difficult to measure the ROI of web efforts.</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698"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69875" y="501909"/>
            <a:ext cx="822007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a:solidFill>
                  <a:srgbClr val="FFFFFF"/>
                </a:solidFill>
                <a:latin typeface="Arial" charset="0"/>
              </a:rPr>
              <a:t>With everyone doing their own thing, there are resource  inefficiencies </a:t>
            </a:r>
            <a:r>
              <a:rPr lang="en-US" sz="2800" dirty="0" smtClean="0">
                <a:solidFill>
                  <a:srgbClr val="FFFFFF"/>
                </a:solidFill>
                <a:latin typeface="Arial" charset="0"/>
              </a:rPr>
              <a:t>that result </a:t>
            </a:r>
            <a:r>
              <a:rPr lang="en-US" sz="2800" dirty="0">
                <a:solidFill>
                  <a:srgbClr val="FFFFFF"/>
                </a:solidFill>
                <a:latin typeface="Arial" charset="0"/>
              </a:rPr>
              <a:t>in wasting time and money.</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698"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69875" y="532731"/>
            <a:ext cx="83090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smtClean="0">
                <a:solidFill>
                  <a:srgbClr val="FFFFFF"/>
                </a:solidFill>
                <a:latin typeface="Arial" charset="0"/>
              </a:rPr>
              <a:t>Not enforcing policies and not following standards exposes the institution to risk.</a:t>
            </a:r>
            <a:endParaRPr lang="en-US" sz="2800" dirty="0">
              <a:solidFill>
                <a:srgbClr val="FFFFFF"/>
              </a:solidFill>
              <a:latin typeface="Arial" charset="0"/>
            </a:endParaRPr>
          </a:p>
        </p:txBody>
      </p:sp>
    </p:spTree>
    <p:extLst>
      <p:ext uri="{BB962C8B-B14F-4D97-AF65-F5344CB8AC3E}">
        <p14:creationId xmlns:p14="http://schemas.microsoft.com/office/powerpoint/2010/main" val="733249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4294967295"/>
          </p:nvPr>
        </p:nvSpPr>
        <p:spPr>
          <a:xfrm>
            <a:off x="4572000" y="817563"/>
            <a:ext cx="4416425" cy="685800"/>
          </a:xfrm>
        </p:spPr>
        <p:txBody>
          <a:bodyPr/>
          <a:lstStyle/>
          <a:p>
            <a:pPr marL="0" indent="0" algn="ctr" eaLnBrk="1" hangingPunct="1">
              <a:buFontTx/>
              <a:buNone/>
            </a:pPr>
            <a:r>
              <a:rPr lang="en-US" sz="2800" b="1" dirty="0" smtClean="0">
                <a:solidFill>
                  <a:schemeClr val="bg1"/>
                </a:solidFill>
              </a:rPr>
              <a:t>Mark Greenfield</a:t>
            </a:r>
          </a:p>
          <a:p>
            <a:pPr marL="0" indent="0" algn="ctr" eaLnBrk="1" hangingPunct="1">
              <a:buFontTx/>
              <a:buNone/>
            </a:pPr>
            <a:endParaRPr lang="en-US" sz="2800" b="1" dirty="0" smtClean="0">
              <a:solidFill>
                <a:schemeClr val="bg1"/>
              </a:solidFill>
            </a:endParaRPr>
          </a:p>
          <a:p>
            <a:pPr marL="0" indent="0" algn="ctr" eaLnBrk="1" hangingPunct="1">
              <a:buFontTx/>
              <a:buNone/>
            </a:pPr>
            <a:r>
              <a:rPr lang="en-US" sz="1800" dirty="0" smtClean="0">
                <a:solidFill>
                  <a:srgbClr val="B2B2B2"/>
                </a:solidFill>
              </a:rPr>
              <a:t>Higher </a:t>
            </a:r>
            <a:r>
              <a:rPr lang="en-US" sz="1800" dirty="0" err="1" smtClean="0">
                <a:solidFill>
                  <a:srgbClr val="B2B2B2"/>
                </a:solidFill>
              </a:rPr>
              <a:t>ed</a:t>
            </a:r>
            <a:r>
              <a:rPr lang="en-US" sz="1800" dirty="0" smtClean="0">
                <a:solidFill>
                  <a:srgbClr val="B2B2B2"/>
                </a:solidFill>
              </a:rPr>
              <a:t> web professional, consultant, keynote speaker, futurist, </a:t>
            </a:r>
            <a:r>
              <a:rPr lang="en-US" sz="1800" dirty="0" err="1" smtClean="0">
                <a:solidFill>
                  <a:srgbClr val="B2B2B2"/>
                </a:solidFill>
              </a:rPr>
              <a:t>uwebd</a:t>
            </a:r>
            <a:r>
              <a:rPr lang="en-US" sz="1800" dirty="0" smtClean="0">
                <a:solidFill>
                  <a:srgbClr val="B2B2B2"/>
                </a:solidFill>
              </a:rPr>
              <a:t> overlord, lacrosse coach, tennis player, music lover, dog rescuer </a:t>
            </a:r>
          </a:p>
          <a:p>
            <a:pPr marL="0" indent="0" algn="r" eaLnBrk="1" hangingPunct="1">
              <a:buFontTx/>
              <a:buNone/>
            </a:pPr>
            <a:endParaRPr lang="en-US" sz="1800" dirty="0" smtClean="0">
              <a:solidFill>
                <a:srgbClr val="B2B2B2"/>
              </a:solidFill>
            </a:endParaRPr>
          </a:p>
          <a:p>
            <a:pPr marL="0" indent="0" algn="ctr" eaLnBrk="1" hangingPunct="1">
              <a:buFontTx/>
              <a:buNone/>
            </a:pPr>
            <a:endParaRPr lang="en-US" sz="2800" dirty="0" smtClean="0">
              <a:solidFill>
                <a:srgbClr val="B2B2B2"/>
              </a:solidFill>
            </a:endParaRPr>
          </a:p>
          <a:p>
            <a:pPr marL="0" indent="0" algn="ctr" eaLnBrk="1" hangingPunct="1">
              <a:buFontTx/>
              <a:buNone/>
            </a:pPr>
            <a:endParaRPr lang="en-US" sz="2800" dirty="0" smtClean="0">
              <a:solidFill>
                <a:srgbClr val="B2B2B2"/>
              </a:solidFill>
            </a:endParaRPr>
          </a:p>
          <a:p>
            <a:pPr marL="0" indent="0" algn="ctr" eaLnBrk="1" hangingPunct="1">
              <a:buFontTx/>
              <a:buNone/>
            </a:pPr>
            <a:r>
              <a:rPr lang="en-US" sz="2800" dirty="0" smtClean="0">
                <a:solidFill>
                  <a:srgbClr val="B2B2B2"/>
                </a:solidFill>
              </a:rPr>
              <a:t>markgr.com</a:t>
            </a:r>
          </a:p>
          <a:p>
            <a:pPr marL="0" indent="0" algn="ctr" eaLnBrk="1" hangingPunct="1">
              <a:buFontTx/>
              <a:buNone/>
            </a:pPr>
            <a:r>
              <a:rPr lang="en-US" sz="2800" dirty="0" smtClean="0">
                <a:solidFill>
                  <a:srgbClr val="B2B2B2"/>
                </a:solidFill>
              </a:rPr>
              <a:t>twitter.com/</a:t>
            </a:r>
            <a:r>
              <a:rPr lang="en-US" sz="2800" dirty="0" err="1" smtClean="0">
                <a:solidFill>
                  <a:srgbClr val="B2B2B2"/>
                </a:solidFill>
              </a:rPr>
              <a:t>markgr</a:t>
            </a:r>
            <a:endParaRPr lang="en-US" sz="2800" dirty="0" smtClean="0">
              <a:solidFill>
                <a:srgbClr val="B2B2B2"/>
              </a:solidFill>
            </a:endParaRPr>
          </a:p>
          <a:p>
            <a:pPr marL="0" indent="0" algn="ctr" eaLnBrk="1" hangingPunct="1">
              <a:buFontTx/>
              <a:buNone/>
            </a:pPr>
            <a:r>
              <a:rPr lang="en-US" sz="2800" dirty="0" smtClean="0">
                <a:solidFill>
                  <a:srgbClr val="B2B2B2"/>
                </a:solidFill>
              </a:rPr>
              <a:t>delicious.com/</a:t>
            </a:r>
            <a:r>
              <a:rPr lang="en-US" sz="2800" dirty="0" err="1" smtClean="0">
                <a:solidFill>
                  <a:srgbClr val="B2B2B2"/>
                </a:solidFill>
              </a:rPr>
              <a:t>markgr</a:t>
            </a:r>
            <a:endParaRPr lang="en-US" sz="2800" dirty="0" smtClean="0">
              <a:solidFill>
                <a:srgbClr val="B2B2B2"/>
              </a:solidFill>
            </a:endParaRPr>
          </a:p>
          <a:p>
            <a:pPr marL="0" indent="0" algn="ctr" eaLnBrk="1" hangingPunct="1">
              <a:buFontTx/>
              <a:buNone/>
            </a:pPr>
            <a:r>
              <a:rPr lang="en-US" sz="2400" dirty="0" smtClean="0">
                <a:solidFill>
                  <a:srgbClr val="B2B2B2"/>
                </a:solidFill>
              </a:rPr>
              <a:t>www.linkedin.com/in/markgr</a:t>
            </a:r>
          </a:p>
        </p:txBody>
      </p:sp>
      <p:pic>
        <p:nvPicPr>
          <p:cNvPr id="8195" name="Picture 4" descr="markgreenfield gr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9875" y="942975"/>
            <a:ext cx="3924300" cy="536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29698" name="Picture 2" descr="iStock_000011288605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56113" y="1476375"/>
            <a:ext cx="8086725" cy="538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3"/>
          <p:cNvSpPr txBox="1">
            <a:spLocks noChangeArrowheads="1"/>
          </p:cNvSpPr>
          <p:nvPr/>
        </p:nvSpPr>
        <p:spPr bwMode="auto">
          <a:xfrm>
            <a:off x="269875" y="532731"/>
            <a:ext cx="830904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smtClean="0">
                <a:solidFill>
                  <a:schemeClr val="bg1"/>
                </a:solidFill>
                <a:latin typeface="+mn-lt"/>
              </a:rPr>
              <a:t>Campus leadership views the web as a cost center rather than as a strategic asset</a:t>
            </a:r>
            <a:endParaRPr lang="en-US" sz="2800" dirty="0">
              <a:solidFill>
                <a:schemeClr val="bg1"/>
              </a:solidFill>
              <a:latin typeface="+mn-lt"/>
            </a:endParaRPr>
          </a:p>
        </p:txBody>
      </p:sp>
    </p:spTree>
    <p:extLst>
      <p:ext uri="{BB962C8B-B14F-4D97-AF65-F5344CB8AC3E}">
        <p14:creationId xmlns:p14="http://schemas.microsoft.com/office/powerpoint/2010/main" val="7332493"/>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533400" y="3570288"/>
            <a:ext cx="8229600" cy="4525962"/>
          </a:xfrm>
        </p:spPr>
        <p:txBody>
          <a:bodyPr/>
          <a:lstStyle/>
          <a:p>
            <a:pPr algn="ctr" eaLnBrk="1" hangingPunct="1">
              <a:buFontTx/>
              <a:buNone/>
            </a:pPr>
            <a:r>
              <a:rPr lang="en-US" sz="2800" b="1" i="1" dirty="0" smtClean="0">
                <a:solidFill>
                  <a:srgbClr val="B2B2B2"/>
                </a:solidFill>
                <a:latin typeface="Verdana" pitchFamily="34" charset="0"/>
              </a:rPr>
              <a:t>The challenge of implementing web governance in higher education</a:t>
            </a:r>
            <a:endParaRPr lang="en-US" i="1" dirty="0" smtClean="0">
              <a:solidFill>
                <a:srgbClr val="B2B2B2"/>
              </a:solidFill>
              <a:latin typeface="Verdana" pitchFamily="34" charset="0"/>
            </a:endParaRPr>
          </a:p>
        </p:txBody>
      </p:sp>
      <p:pic>
        <p:nvPicPr>
          <p:cNvPr id="6451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653308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1331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54927988"/>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1331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647700"/>
            <a:ext cx="3810000" cy="5562600"/>
          </a:xfrm>
          <a:prstGeom prst="rect">
            <a:avLst/>
          </a:prstGeom>
          <a:ln>
            <a:solidFill>
              <a:schemeClr val="bg1">
                <a:lumMod val="85000"/>
              </a:schemeClr>
            </a:solidFill>
          </a:ln>
        </p:spPr>
      </p:pic>
    </p:spTree>
    <p:extLst>
      <p:ext uri="{BB962C8B-B14F-4D97-AF65-F5344CB8AC3E}">
        <p14:creationId xmlns:p14="http://schemas.microsoft.com/office/powerpoint/2010/main" val="101877094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p:txBody>
          <a:bodyPr/>
          <a:lstStyle/>
          <a:p>
            <a:pPr eaLnBrk="1" hangingPunct="1"/>
            <a:endParaRPr lang="en-US" smtClean="0"/>
          </a:p>
        </p:txBody>
      </p:sp>
      <p:sp>
        <p:nvSpPr>
          <p:cNvPr id="16387" name="Rectangle 3"/>
          <p:cNvSpPr>
            <a:spLocks noGrp="1" noChangeArrowheads="1"/>
          </p:cNvSpPr>
          <p:nvPr>
            <p:ph type="subTitle" idx="1"/>
          </p:nvPr>
        </p:nvSpPr>
        <p:spPr/>
        <p:txBody>
          <a:bodyPr/>
          <a:lstStyle/>
          <a:p>
            <a:pPr eaLnBrk="1" hangingPunct="1"/>
            <a:endParaRPr lang="en-US" smtClean="0"/>
          </a:p>
        </p:txBody>
      </p:sp>
      <p:pic>
        <p:nvPicPr>
          <p:cNvPr id="16388" name="Picture 6" descr="silos web"/>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8382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dirty="0" smtClean="0">
                <a:solidFill>
                  <a:srgbClr val="B2B2B2"/>
                </a:solidFill>
                <a:latin typeface="Verdana" pitchFamily="34" charset="0"/>
              </a:rPr>
              <a:t>colleges and universities as “organized anarchies”</a:t>
            </a:r>
            <a:endParaRPr lang="en-US" i="1" dirty="0" smtClean="0">
              <a:solidFill>
                <a:srgbClr val="B2B2B2"/>
              </a:solidFill>
              <a:latin typeface="Verdana" pitchFamily="34" charset="0"/>
            </a:endParaRP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01283"/>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p:txBody>
          <a:bodyPr/>
          <a:lstStyle/>
          <a:p>
            <a:pPr eaLnBrk="1" hangingPunct="1"/>
            <a:endParaRPr lang="en-US" smtClean="0"/>
          </a:p>
        </p:txBody>
      </p:sp>
      <p:sp>
        <p:nvSpPr>
          <p:cNvPr id="21507" name="Rectangle 3"/>
          <p:cNvSpPr>
            <a:spLocks noGrp="1" noChangeArrowheads="1"/>
          </p:cNvSpPr>
          <p:nvPr>
            <p:ph type="subTitle" idx="1"/>
          </p:nvPr>
        </p:nvSpPr>
        <p:spPr/>
        <p:txBody>
          <a:bodyPr/>
          <a:lstStyle/>
          <a:p>
            <a:pPr eaLnBrk="1" hangingPunct="1"/>
            <a:endParaRPr lang="en-US" smtClean="0"/>
          </a:p>
        </p:txBody>
      </p:sp>
      <p:pic>
        <p:nvPicPr>
          <p:cNvPr id="21508" name="Picture 5" descr="kissinger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 y="0"/>
            <a:ext cx="9424988" cy="76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4" name="Picture 5" descr="cats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25" y="2057400"/>
            <a:ext cx="92583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530"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22531" name="Picture 4" descr="lions bw"/>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575" y="704850"/>
            <a:ext cx="9990138" cy="560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i="1" smtClean="0">
                <a:solidFill>
                  <a:srgbClr val="B2B2B2"/>
                </a:solidFill>
                <a:latin typeface="Verdana" pitchFamily="34" charset="0"/>
              </a:rPr>
              <a:t>the </a:t>
            </a:r>
            <a:r>
              <a:rPr lang="en-US" i="1" smtClean="0">
                <a:solidFill>
                  <a:schemeClr val="bg1"/>
                </a:solidFill>
                <a:latin typeface="Verdana" pitchFamily="34" charset="0"/>
              </a:rPr>
              <a:t>two</a:t>
            </a:r>
            <a:r>
              <a:rPr lang="en-US" i="1" smtClean="0">
                <a:solidFill>
                  <a:srgbClr val="B2B2B2"/>
                </a:solidFill>
                <a:latin typeface="Verdana" pitchFamily="34" charset="0"/>
              </a:rPr>
              <a:t> things that get the attention </a:t>
            </a:r>
          </a:p>
          <a:p>
            <a:pPr algn="ctr" eaLnBrk="1" hangingPunct="1">
              <a:buFontTx/>
              <a:buNone/>
            </a:pPr>
            <a:r>
              <a:rPr lang="en-US" i="1" smtClean="0">
                <a:solidFill>
                  <a:srgbClr val="B2B2B2"/>
                </a:solidFill>
                <a:latin typeface="Verdana" pitchFamily="34" charset="0"/>
              </a:rPr>
              <a:t>of senior management</a:t>
            </a:r>
            <a:endParaRPr lang="en-US" b="1" i="1" smtClean="0">
              <a:solidFill>
                <a:schemeClr val="bg1"/>
              </a:solidFill>
              <a:latin typeface="Verdana" pitchFamily="34" charset="0"/>
            </a:endParaRPr>
          </a:p>
        </p:txBody>
      </p:sp>
      <p:pic>
        <p:nvPicPr>
          <p:cNvPr id="35843"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98566" y="373657"/>
            <a:ext cx="8229600" cy="1246137"/>
          </a:xfrm>
        </p:spPr>
        <p:txBody>
          <a:bodyPr/>
          <a:lstStyle/>
          <a:p>
            <a:pPr algn="ctr" eaLnBrk="1" hangingPunct="1">
              <a:buFontTx/>
              <a:buNone/>
            </a:pPr>
            <a:r>
              <a:rPr lang="en-US" sz="6600" b="1" i="1" dirty="0" smtClean="0">
                <a:solidFill>
                  <a:schemeClr val="bg1"/>
                </a:solidFill>
              </a:rPr>
              <a:t>Agenda</a:t>
            </a:r>
            <a:endParaRPr lang="en-US" sz="6600" b="1" i="1" dirty="0" smtClean="0">
              <a:solidFill>
                <a:schemeClr val="bg1"/>
              </a:solidFill>
              <a:latin typeface="Lucida Fax" pitchFamily="18" charset="0"/>
            </a:endParaRPr>
          </a:p>
          <a:p>
            <a:pPr eaLnBrk="1" hangingPunct="1">
              <a:buNone/>
            </a:pPr>
            <a:endParaRPr lang="en-US" sz="2800" b="1" i="1" dirty="0" smtClean="0">
              <a:solidFill>
                <a:srgbClr val="B2B2B2"/>
              </a:solidFill>
            </a:endParaRPr>
          </a:p>
        </p:txBody>
      </p:sp>
      <p:sp>
        <p:nvSpPr>
          <p:cNvPr id="3" name="Rectangle 2"/>
          <p:cNvSpPr txBox="1">
            <a:spLocks noChangeArrowheads="1"/>
          </p:cNvSpPr>
          <p:nvPr/>
        </p:nvSpPr>
        <p:spPr bwMode="auto">
          <a:xfrm>
            <a:off x="524692" y="210666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Introduction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Governance</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Strategy</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Operations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Evaluation</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800" b="1" i="1" u="none" strike="noStrike" kern="0" cap="none" spc="0" normalizeH="0" baseline="0" noProof="0" dirty="0" smtClean="0">
                <a:ln>
                  <a:noFill/>
                </a:ln>
                <a:solidFill>
                  <a:srgbClr val="B2B2B2"/>
                </a:solidFill>
                <a:effectLst/>
                <a:uLnTx/>
                <a:uFillTx/>
                <a:latin typeface="+mn-lt"/>
                <a:ea typeface="+mn-ea"/>
                <a:cs typeface="+mn-cs"/>
              </a:rPr>
              <a:t>Concluding Thoughts</a:t>
            </a:r>
            <a:endParaRPr kumimoji="0" lang="en-US" sz="2800" b="1" i="1"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3" descr="mone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8113" y="-47625"/>
            <a:ext cx="9420226" cy="695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7890" name="Picture 3" descr="iStock_000015709219Smal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98566" y="722017"/>
            <a:ext cx="8229600" cy="4525963"/>
          </a:xfrm>
        </p:spPr>
        <p:txBody>
          <a:bodyPr/>
          <a:lstStyle/>
          <a:p>
            <a:pPr algn="ctr" eaLnBrk="1" hangingPunct="1">
              <a:buFontTx/>
              <a:buNone/>
            </a:pPr>
            <a:r>
              <a:rPr lang="en-US" sz="6600" b="1" i="1" dirty="0" smtClean="0">
                <a:solidFill>
                  <a:schemeClr val="bg1"/>
                </a:solidFill>
                <a:latin typeface="Lucida Fax" pitchFamily="18" charset="0"/>
              </a:rPr>
              <a:t>Discussion</a:t>
            </a:r>
          </a:p>
          <a:p>
            <a:pPr algn="ctr" eaLnBrk="1" hangingPunct="1">
              <a:buFontTx/>
              <a:buNone/>
            </a:pPr>
            <a:endParaRPr lang="en-US" sz="6600" b="1" i="1" dirty="0" smtClean="0">
              <a:solidFill>
                <a:schemeClr val="bg1"/>
              </a:solidFill>
              <a:latin typeface="Lucida Fax" pitchFamily="18" charset="0"/>
            </a:endParaRPr>
          </a:p>
          <a:p>
            <a:pPr algn="ctr" eaLnBrk="1" hangingPunct="1">
              <a:buFontTx/>
              <a:buNone/>
            </a:pPr>
            <a:r>
              <a:rPr lang="en-US" b="1" i="1" dirty="0" smtClean="0">
                <a:solidFill>
                  <a:srgbClr val="B2B2B2"/>
                </a:solidFill>
              </a:rPr>
              <a:t>What are the risks associated with a bad web site and poor process?</a:t>
            </a:r>
            <a:endParaRPr lang="en-US" b="1" i="1" dirty="0" smtClean="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4294967295"/>
          </p:nvPr>
        </p:nvSpPr>
        <p:spPr>
          <a:xfrm>
            <a:off x="501650" y="499069"/>
            <a:ext cx="8229600" cy="1340010"/>
          </a:xfrm>
        </p:spPr>
        <p:txBody>
          <a:bodyPr/>
          <a:lstStyle/>
          <a:p>
            <a:pPr algn="ctr" eaLnBrk="1" hangingPunct="1">
              <a:buFontTx/>
              <a:buNone/>
            </a:pPr>
            <a:r>
              <a:rPr lang="en-US" sz="3600" b="1" i="1" dirty="0" smtClean="0">
                <a:solidFill>
                  <a:schemeClr val="bg1"/>
                </a:solidFill>
                <a:latin typeface="Verdana" pitchFamily="34" charset="0"/>
              </a:rPr>
              <a:t>The Tipping Point</a:t>
            </a:r>
          </a:p>
        </p:txBody>
      </p:sp>
      <p:sp>
        <p:nvSpPr>
          <p:cNvPr id="30723" name="Rectangle 2"/>
          <p:cNvSpPr>
            <a:spLocks noChangeArrowheads="1"/>
          </p:cNvSpPr>
          <p:nvPr/>
        </p:nvSpPr>
        <p:spPr bwMode="auto">
          <a:xfrm>
            <a:off x="501650" y="2419945"/>
            <a:ext cx="8229600" cy="916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l">
              <a:spcBef>
                <a:spcPct val="20000"/>
              </a:spcBef>
              <a:spcAft>
                <a:spcPts val="1200"/>
              </a:spcAft>
              <a:buFontTx/>
              <a:buChar char="•"/>
            </a:pPr>
            <a:r>
              <a:rPr lang="en-US" sz="2400" b="1" i="1" dirty="0">
                <a:solidFill>
                  <a:srgbClr val="B2B2B2"/>
                </a:solidFill>
                <a:latin typeface="+mn-lt"/>
              </a:rPr>
              <a:t>The web is now mission </a:t>
            </a:r>
            <a:r>
              <a:rPr lang="en-US" sz="2400" b="1" i="1" dirty="0" smtClean="0">
                <a:solidFill>
                  <a:srgbClr val="B2B2B2"/>
                </a:solidFill>
                <a:latin typeface="+mn-lt"/>
              </a:rPr>
              <a:t>critical</a:t>
            </a:r>
          </a:p>
          <a:p>
            <a:pPr marL="342900" indent="-342900" algn="l">
              <a:spcBef>
                <a:spcPct val="20000"/>
              </a:spcBef>
              <a:spcAft>
                <a:spcPts val="1200"/>
              </a:spcAft>
              <a:buFontTx/>
              <a:buChar char="•"/>
            </a:pPr>
            <a:r>
              <a:rPr lang="en-US" sz="2400" b="1" i="1" dirty="0" smtClean="0">
                <a:solidFill>
                  <a:srgbClr val="B2B2B2"/>
                </a:solidFill>
                <a:latin typeface="+mn-lt"/>
              </a:rPr>
              <a:t>Growing expectations of millennial students</a:t>
            </a:r>
          </a:p>
          <a:p>
            <a:pPr marL="342900" indent="-342900" algn="l">
              <a:spcBef>
                <a:spcPct val="20000"/>
              </a:spcBef>
              <a:spcAft>
                <a:spcPts val="1200"/>
              </a:spcAft>
              <a:buFontTx/>
              <a:buChar char="•"/>
            </a:pPr>
            <a:r>
              <a:rPr lang="en-US" sz="2400" b="1" i="1" dirty="0" smtClean="0">
                <a:solidFill>
                  <a:srgbClr val="B2B2B2"/>
                </a:solidFill>
                <a:latin typeface="+mn-lt"/>
              </a:rPr>
              <a:t>Higher education </a:t>
            </a:r>
            <a:r>
              <a:rPr lang="en-US" sz="2400" b="1" i="1" dirty="0">
                <a:solidFill>
                  <a:srgbClr val="B2B2B2"/>
                </a:solidFill>
                <a:latin typeface="+mn-lt"/>
              </a:rPr>
              <a:t>is </a:t>
            </a:r>
            <a:r>
              <a:rPr lang="en-US" sz="2400" b="1" i="1" dirty="0" smtClean="0">
                <a:solidFill>
                  <a:srgbClr val="B2B2B2"/>
                </a:solidFill>
                <a:latin typeface="+mn-lt"/>
              </a:rPr>
              <a:t>getting </a:t>
            </a:r>
            <a:r>
              <a:rPr lang="en-US" sz="2400" b="1" i="1" dirty="0">
                <a:solidFill>
                  <a:srgbClr val="B2B2B2"/>
                </a:solidFill>
                <a:latin typeface="+mn-lt"/>
              </a:rPr>
              <a:t>f</a:t>
            </a:r>
            <a:r>
              <a:rPr lang="en-US" sz="2400" b="1" i="1" dirty="0" smtClean="0">
                <a:solidFill>
                  <a:srgbClr val="B2B2B2"/>
                </a:solidFill>
                <a:latin typeface="+mn-lt"/>
              </a:rPr>
              <a:t>lattened</a:t>
            </a:r>
            <a:endParaRPr lang="en-US" sz="2400" b="1" i="1" dirty="0">
              <a:solidFill>
                <a:srgbClr val="B2B2B2"/>
              </a:solidFill>
              <a:latin typeface="+mn-lt"/>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722313" y="568325"/>
            <a:ext cx="7772400" cy="1143000"/>
          </a:xfrm>
        </p:spPr>
        <p:txBody>
          <a:bodyPr/>
          <a:lstStyle/>
          <a:p>
            <a:r>
              <a:rPr lang="en-US" b="1" i="1" smtClean="0">
                <a:latin typeface="Verdana" pitchFamily="34" charset="0"/>
              </a:rPr>
              <a:t>Flattened</a:t>
            </a:r>
          </a:p>
        </p:txBody>
      </p:sp>
      <p:sp>
        <p:nvSpPr>
          <p:cNvPr id="31747" name="Rectangle 3"/>
          <p:cNvSpPr>
            <a:spLocks noGrp="1" noChangeArrowheads="1"/>
          </p:cNvSpPr>
          <p:nvPr>
            <p:ph type="body" idx="4294967295"/>
          </p:nvPr>
        </p:nvSpPr>
        <p:spPr>
          <a:xfrm>
            <a:off x="612775" y="2584450"/>
            <a:ext cx="8145463" cy="3703638"/>
          </a:xfrm>
        </p:spPr>
        <p:txBody>
          <a:bodyPr/>
          <a:lstStyle/>
          <a:p>
            <a:pPr marL="0" indent="0" algn="ctr">
              <a:spcBef>
                <a:spcPct val="0"/>
              </a:spcBef>
              <a:buFontTx/>
              <a:buNone/>
            </a:pPr>
            <a:r>
              <a:rPr lang="en-US" sz="2800" b="1" i="1" smtClean="0">
                <a:solidFill>
                  <a:srgbClr val="B2B2B2"/>
                </a:solidFill>
                <a:latin typeface="Arial" charset="0"/>
              </a:rPr>
              <a:t>When the impact of the internet and globalization render and industry </a:t>
            </a:r>
            <a:r>
              <a:rPr lang="en-US" sz="2800" b="1" i="1" smtClean="0">
                <a:latin typeface="Arial" charset="0"/>
              </a:rPr>
              <a:t>unrecognizable</a:t>
            </a:r>
            <a:r>
              <a:rPr lang="en-US" sz="2800" b="1" i="1" smtClean="0">
                <a:solidFill>
                  <a:srgbClr val="B2B2B2"/>
                </a:solidFill>
                <a:latin typeface="Arial" charset="0"/>
              </a:rPr>
              <a:t>, and in many cases, </a:t>
            </a:r>
            <a:r>
              <a:rPr lang="en-US" sz="2800" b="1" i="1" smtClean="0">
                <a:latin typeface="Arial" charset="0"/>
              </a:rPr>
              <a:t>obsolete</a:t>
            </a:r>
          </a:p>
          <a:p>
            <a:pPr marL="0" indent="0">
              <a:spcBef>
                <a:spcPct val="0"/>
              </a:spcBef>
              <a:buFontTx/>
              <a:buNone/>
            </a:pPr>
            <a:endParaRPr lang="en-US" sz="3600" smtClean="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3794" name="Rectangle 5"/>
          <p:cNvSpPr>
            <a:spLocks noChangeArrowheads="1"/>
          </p:cNvSpPr>
          <p:nvPr/>
        </p:nvSpPr>
        <p:spPr bwMode="auto">
          <a:xfrm>
            <a:off x="249238" y="536575"/>
            <a:ext cx="20574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7200" b="1">
                <a:solidFill>
                  <a:schemeClr val="bg1"/>
                </a:solidFill>
                <a:latin typeface="Times New Roman" pitchFamily="18" charset="0"/>
              </a:rPr>
              <a:t>44%</a:t>
            </a:r>
          </a:p>
        </p:txBody>
      </p:sp>
      <p:sp>
        <p:nvSpPr>
          <p:cNvPr id="33795" name="Text Box 5"/>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3796" name="Text Box 6"/>
          <p:cNvSpPr txBox="1">
            <a:spLocks noChangeArrowheads="1"/>
          </p:cNvSpPr>
          <p:nvPr/>
        </p:nvSpPr>
        <p:spPr bwMode="auto">
          <a:xfrm>
            <a:off x="1162050" y="2527300"/>
            <a:ext cx="76930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r" eaLnBrk="1" hangingPunct="1"/>
            <a:r>
              <a:rPr lang="en-US" sz="2800" b="1" i="1">
                <a:solidFill>
                  <a:srgbClr val="B2B2B2"/>
                </a:solidFill>
                <a:latin typeface="Verdana" pitchFamily="34" charset="0"/>
              </a:rPr>
              <a:t>believe that </a:t>
            </a:r>
            <a:r>
              <a:rPr lang="en-US" sz="2800" b="1" i="1">
                <a:solidFill>
                  <a:schemeClr val="bg1"/>
                </a:solidFill>
                <a:latin typeface="Verdana" pitchFamily="34" charset="0"/>
              </a:rPr>
              <a:t>waste</a:t>
            </a:r>
            <a:r>
              <a:rPr lang="en-US" sz="2800" b="1" i="1">
                <a:solidFill>
                  <a:srgbClr val="B2B2B2"/>
                </a:solidFill>
                <a:latin typeface="Verdana" pitchFamily="34" charset="0"/>
              </a:rPr>
              <a:t> and </a:t>
            </a:r>
            <a:r>
              <a:rPr lang="en-US" sz="2800" b="1" i="1">
                <a:solidFill>
                  <a:schemeClr val="bg1"/>
                </a:solidFill>
                <a:latin typeface="Verdana" pitchFamily="34" charset="0"/>
              </a:rPr>
              <a:t>mismanagement</a:t>
            </a:r>
            <a:r>
              <a:rPr lang="en-US" sz="2800" b="1" i="1">
                <a:solidFill>
                  <a:srgbClr val="B2B2B2"/>
                </a:solidFill>
                <a:latin typeface="Verdana" pitchFamily="34" charset="0"/>
              </a:rPr>
              <a:t> significantly factor into increasing college costs</a:t>
            </a:r>
            <a:r>
              <a:rPr lang="en-US" sz="3200">
                <a:solidFill>
                  <a:srgbClr val="B2B2B2"/>
                </a:solidFill>
              </a:rPr>
              <a:t> </a:t>
            </a:r>
          </a:p>
          <a:p>
            <a:pPr algn="l" eaLnBrk="1" hangingPunct="1"/>
            <a:endParaRPr lang="en-US" sz="3200">
              <a:solidFill>
                <a:schemeClr val="bg1"/>
              </a:solidFill>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2770" name="Rectangle 5"/>
          <p:cNvSpPr>
            <a:spLocks noChangeArrowheads="1"/>
          </p:cNvSpPr>
          <p:nvPr/>
        </p:nvSpPr>
        <p:spPr bwMode="auto">
          <a:xfrm>
            <a:off x="228600" y="533400"/>
            <a:ext cx="2133600"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endParaRPr lang="en-US" sz="7200" b="1">
              <a:solidFill>
                <a:schemeClr val="bg1"/>
              </a:solidFill>
              <a:latin typeface="Times New Roman" pitchFamily="18" charset="0"/>
            </a:endParaRPr>
          </a:p>
        </p:txBody>
      </p:sp>
      <p:sp>
        <p:nvSpPr>
          <p:cNvPr id="32771" name="Text Box 3"/>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2772" name="Text Box 4"/>
          <p:cNvSpPr txBox="1">
            <a:spLocks noChangeArrowheads="1"/>
          </p:cNvSpPr>
          <p:nvPr/>
        </p:nvSpPr>
        <p:spPr bwMode="auto">
          <a:xfrm>
            <a:off x="4764088" y="1508125"/>
            <a:ext cx="4030662" cy="186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r>
              <a:rPr lang="en-US" sz="2800" i="1" dirty="0">
                <a:solidFill>
                  <a:srgbClr val="B2B2B2"/>
                </a:solidFill>
                <a:latin typeface="Arial" charset="0"/>
              </a:rPr>
              <a:t>“Most institutions can no longer afford to be what they’ve become”</a:t>
            </a:r>
            <a:endParaRPr lang="en-US" sz="3200" i="1" dirty="0">
              <a:solidFill>
                <a:srgbClr val="B2B2B2"/>
              </a:solidFill>
              <a:latin typeface="Verdana" pitchFamily="34" charset="0"/>
            </a:endParaRPr>
          </a:p>
          <a:p>
            <a:pPr algn="l" eaLnBrk="1" hangingPunct="1"/>
            <a:endParaRPr lang="en-US" sz="3200" dirty="0">
              <a:latin typeface="Verdana" pitchFamily="34" charset="0"/>
            </a:endParaRPr>
          </a:p>
        </p:txBody>
      </p:sp>
      <p:pic>
        <p:nvPicPr>
          <p:cNvPr id="32773" name="Picture 5" descr="prioritizing-academic-programs-and-services-reallocating-resources-to-achieve-strategic-balance-2096004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775" y="1547813"/>
            <a:ext cx="3119438" cy="429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i="1" dirty="0" smtClean="0">
                <a:solidFill>
                  <a:srgbClr val="B2B2B2"/>
                </a:solidFill>
                <a:latin typeface="Verdana" pitchFamily="34" charset="0"/>
              </a:rPr>
              <a:t>higher education will need to become </a:t>
            </a:r>
          </a:p>
          <a:p>
            <a:pPr algn="ctr" eaLnBrk="1" hangingPunct="1">
              <a:buFontTx/>
              <a:buNone/>
            </a:pPr>
            <a:r>
              <a:rPr lang="en-US" b="1" i="1" dirty="0" smtClean="0">
                <a:solidFill>
                  <a:schemeClr val="bg1"/>
                </a:solidFill>
                <a:latin typeface="Verdana" pitchFamily="34" charset="0"/>
              </a:rPr>
              <a:t>ruthlessly efficient</a:t>
            </a:r>
          </a:p>
        </p:txBody>
      </p:sp>
      <p:pic>
        <p:nvPicPr>
          <p:cNvPr id="34819"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p>
            <a:endParaRPr lang="en-US"/>
          </a:p>
        </p:txBody>
      </p:sp>
      <p:graphicFrame>
        <p:nvGraphicFramePr>
          <p:cNvPr id="12" name="Diagram 11"/>
          <p:cNvGraphicFramePr/>
          <p:nvPr>
            <p:extLst>
              <p:ext uri="{D42A27DB-BD31-4B8C-83A1-F6EECF244321}">
                <p14:modId xmlns:p14="http://schemas.microsoft.com/office/powerpoint/2010/main" val="1664061881"/>
              </p:ext>
            </p:extLst>
          </p:nvPr>
        </p:nvGraphicFramePr>
        <p:xfrm>
          <a:off x="914400" y="14478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3021144921"/>
              </p:ext>
            </p:extLst>
          </p:nvPr>
        </p:nvGraphicFramePr>
        <p:xfrm>
          <a:off x="1524000" y="19304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Donut 22"/>
          <p:cNvSpPr/>
          <p:nvPr/>
        </p:nvSpPr>
        <p:spPr>
          <a:xfrm>
            <a:off x="2133600" y="1504461"/>
            <a:ext cx="4876800" cy="4876800"/>
          </a:xfrm>
          <a:prstGeom prst="donut">
            <a:avLst>
              <a:gd name="adj" fmla="val 74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black"/>
              </a:solidFill>
            </a:endParaRPr>
          </a:p>
        </p:txBody>
      </p:sp>
      <p:sp>
        <p:nvSpPr>
          <p:cNvPr id="25" name="Rectangle 24"/>
          <p:cNvSpPr/>
          <p:nvPr/>
        </p:nvSpPr>
        <p:spPr>
          <a:xfrm>
            <a:off x="3433220" y="175260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7" name="Rectangle 26"/>
          <p:cNvSpPr/>
          <p:nvPr/>
        </p:nvSpPr>
        <p:spPr>
          <a:xfrm rot="16200000">
            <a:off x="1640410" y="3541191"/>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9" name="Rectangle 28"/>
          <p:cNvSpPr/>
          <p:nvPr/>
        </p:nvSpPr>
        <p:spPr>
          <a:xfrm rot="10800000">
            <a:off x="3396515" y="5334000"/>
            <a:ext cx="2318485" cy="83659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0" name="Rectangle 29"/>
          <p:cNvSpPr/>
          <p:nvPr/>
        </p:nvSpPr>
        <p:spPr>
          <a:xfrm rot="5400000">
            <a:off x="5221810" y="354119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1" name="TextBox 30"/>
          <p:cNvSpPr txBox="1"/>
          <p:nvPr/>
        </p:nvSpPr>
        <p:spPr>
          <a:xfrm>
            <a:off x="2005054" y="304800"/>
            <a:ext cx="5089855" cy="923330"/>
          </a:xfrm>
          <a:prstGeom prst="rect">
            <a:avLst/>
          </a:prstGeom>
          <a:noFill/>
        </p:spPr>
        <p:txBody>
          <a:bodyPr wrap="none" rtlCol="0">
            <a:spAutoFit/>
          </a:bodyPr>
          <a:lstStyle/>
          <a:p>
            <a:pPr algn="l" fontAlgn="auto">
              <a:spcBef>
                <a:spcPts val="0"/>
              </a:spcBef>
              <a:spcAft>
                <a:spcPts val="0"/>
              </a:spcAft>
            </a:pPr>
            <a:r>
              <a:rPr lang="en-US" sz="5400" b="1" dirty="0">
                <a:solidFill>
                  <a:prstClr val="white"/>
                </a:solidFill>
                <a:latin typeface="Times New Roman" pitchFamily="18" charset="0"/>
                <a:cs typeface="Times New Roman" pitchFamily="18" charset="0"/>
              </a:rPr>
              <a:t>t</a:t>
            </a:r>
            <a:r>
              <a:rPr lang="en-US" sz="5400" b="1" dirty="0" smtClean="0">
                <a:solidFill>
                  <a:prstClr val="white"/>
                </a:solidFill>
                <a:latin typeface="Times New Roman" pitchFamily="18" charset="0"/>
                <a:cs typeface="Times New Roman" pitchFamily="18" charset="0"/>
              </a:rPr>
              <a:t>he .</a:t>
            </a:r>
            <a:r>
              <a:rPr lang="en-US" sz="5400" b="1" dirty="0" err="1" smtClean="0">
                <a:solidFill>
                  <a:prstClr val="white"/>
                </a:solidFill>
                <a:latin typeface="Times New Roman" pitchFamily="18" charset="0"/>
                <a:cs typeface="Times New Roman" pitchFamily="18" charset="0"/>
              </a:rPr>
              <a:t>edu</a:t>
            </a:r>
            <a:r>
              <a:rPr lang="en-US" sz="5400" b="1" dirty="0" smtClean="0">
                <a:solidFill>
                  <a:prstClr val="white"/>
                </a:solidFill>
                <a:latin typeface="Times New Roman" pitchFamily="18" charset="0"/>
                <a:cs typeface="Times New Roman" pitchFamily="18" charset="0"/>
              </a:rPr>
              <a:t> lifecycle</a:t>
            </a:r>
            <a:endParaRPr lang="en-US" sz="5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5089295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8914" name="Picture 2"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7185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Web Governance</a:t>
            </a: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748551" y="1743961"/>
            <a:ext cx="6895422" cy="2677656"/>
          </a:xfrm>
          <a:prstGeom prst="rect">
            <a:avLst/>
          </a:prstGeom>
          <a:noFill/>
          <a:ln w="9525" algn="ctr">
            <a:noFill/>
            <a:miter lim="800000"/>
            <a:headEnd/>
            <a:tailEnd/>
          </a:ln>
        </p:spPr>
        <p:txBody>
          <a:bodyPr wrap="square">
            <a:spAutoFit/>
          </a:bodyPr>
          <a:lstStyle/>
          <a:p>
            <a:pPr algn="l">
              <a:defRPr/>
            </a:pPr>
            <a:r>
              <a:rPr lang="en-US" sz="2800" dirty="0">
                <a:solidFill>
                  <a:schemeClr val="bg1">
                    <a:lumMod val="65000"/>
                  </a:schemeClr>
                </a:solidFill>
                <a:latin typeface="+mn-lt"/>
              </a:rPr>
              <a:t>an organization's structure of </a:t>
            </a:r>
            <a:r>
              <a:rPr lang="en-US" sz="2800" dirty="0" smtClean="0">
                <a:solidFill>
                  <a:schemeClr val="bg1">
                    <a:lumMod val="65000"/>
                  </a:schemeClr>
                </a:solidFill>
                <a:latin typeface="+mn-lt"/>
              </a:rPr>
              <a:t>staff </a:t>
            </a:r>
            <a:r>
              <a:rPr lang="en-US" sz="2800" dirty="0">
                <a:solidFill>
                  <a:schemeClr val="bg1">
                    <a:lumMod val="65000"/>
                  </a:schemeClr>
                </a:solidFill>
                <a:latin typeface="+mn-lt"/>
              </a:rPr>
              <a:t>(each with well-defined roles, responsibilities, and authorities); technical systems; and the policies, procedures, and relationships such staff have in place to maintain and manage a </a:t>
            </a:r>
            <a:r>
              <a:rPr lang="en-US" sz="2800" dirty="0" smtClean="0">
                <a:solidFill>
                  <a:schemeClr val="bg1">
                    <a:lumMod val="65000"/>
                  </a:schemeClr>
                </a:solidFill>
                <a:latin typeface="+mn-lt"/>
              </a:rPr>
              <a:t>website.</a:t>
            </a:r>
            <a:endParaRPr lang="en-US" sz="2800" dirty="0">
              <a:solidFill>
                <a:schemeClr val="bg1">
                  <a:lumMod val="65000"/>
                </a:schemeClr>
              </a:solidFill>
              <a:latin typeface="+mn-l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612775" y="3365500"/>
            <a:ext cx="8145463" cy="3106738"/>
          </a:xfrm>
        </p:spPr>
        <p:txBody>
          <a:bodyPr/>
          <a:lstStyle/>
          <a:p>
            <a:pPr marL="0" indent="0" algn="ctr">
              <a:spcBef>
                <a:spcPct val="0"/>
              </a:spcBef>
            </a:pPr>
            <a:r>
              <a:rPr lang="en-US" sz="3600" b="1" i="1" dirty="0" smtClean="0">
                <a:solidFill>
                  <a:srgbClr val="B2B2B2"/>
                </a:solidFill>
              </a:rPr>
              <a:t>Getting Started </a:t>
            </a:r>
            <a:r>
              <a:rPr lang="en-US" sz="2800" b="1" i="1" dirty="0" smtClean="0">
                <a:solidFill>
                  <a:srgbClr val="B2B2B2"/>
                </a:solidFill>
              </a:rPr>
              <a:t/>
            </a:r>
            <a:br>
              <a:rPr lang="en-US" sz="2800" b="1" i="1" dirty="0" smtClean="0">
                <a:solidFill>
                  <a:srgbClr val="B2B2B2"/>
                </a:solidFill>
              </a:rPr>
            </a:br>
            <a:endParaRPr lang="en-US" sz="2800" b="1" i="1" dirty="0" smtClean="0">
              <a:solidFill>
                <a:srgbClr val="B2B2B2"/>
              </a:solidFill>
            </a:endParaRPr>
          </a:p>
          <a:p>
            <a:pPr marL="0" indent="0" algn="ctr">
              <a:spcBef>
                <a:spcPct val="0"/>
              </a:spcBef>
            </a:pPr>
            <a:r>
              <a:rPr lang="en-US" sz="2400" b="1" i="1" dirty="0" smtClean="0">
                <a:solidFill>
                  <a:schemeClr val="bg1"/>
                </a:solidFill>
              </a:rPr>
              <a:t>How do problems associated with </a:t>
            </a:r>
            <a:br>
              <a:rPr lang="en-US" sz="2400" b="1" i="1" dirty="0" smtClean="0">
                <a:solidFill>
                  <a:schemeClr val="bg1"/>
                </a:solidFill>
              </a:rPr>
            </a:br>
            <a:r>
              <a:rPr lang="en-US" sz="2400" b="1" i="1" dirty="0" smtClean="0">
                <a:solidFill>
                  <a:schemeClr val="bg1"/>
                </a:solidFill>
              </a:rPr>
              <a:t>web governance manifest themselves?</a:t>
            </a:r>
          </a:p>
          <a:p>
            <a:pPr marL="0" indent="0" algn="ctr">
              <a:spcBef>
                <a:spcPct val="0"/>
              </a:spcBef>
            </a:pPr>
            <a:endParaRPr lang="en-US" sz="3600" dirty="0" smtClean="0"/>
          </a:p>
        </p:txBody>
      </p:sp>
      <p:pic>
        <p:nvPicPr>
          <p:cNvPr id="51203" name="Picture 4"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38914" name="Picture 2"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7185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Web Governance</a:t>
            </a: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758825" y="2011085"/>
            <a:ext cx="7600950" cy="1938992"/>
          </a:xfrm>
          <a:prstGeom prst="rect">
            <a:avLst/>
          </a:prstGeom>
          <a:noFill/>
          <a:ln w="9525" algn="ctr">
            <a:noFill/>
            <a:miter lim="800000"/>
            <a:headEnd/>
            <a:tailEnd/>
          </a:ln>
        </p:spPr>
        <p:txBody>
          <a:bodyPr>
            <a:spAutoFit/>
          </a:bodyPr>
          <a:lstStyle/>
          <a:p>
            <a:pPr>
              <a:defRPr/>
            </a:pPr>
            <a:r>
              <a:rPr lang="en-US" sz="3200" dirty="0">
                <a:solidFill>
                  <a:srgbClr val="B2B2B2"/>
                </a:solidFill>
                <a:latin typeface="+mn-lt"/>
              </a:rPr>
              <a:t>Deciding who gets to </a:t>
            </a:r>
            <a:r>
              <a:rPr lang="en-US" sz="3200" dirty="0" smtClean="0">
                <a:solidFill>
                  <a:srgbClr val="B2B2B2"/>
                </a:solidFill>
                <a:latin typeface="+mn-lt"/>
              </a:rPr>
              <a:t>decide</a:t>
            </a:r>
          </a:p>
          <a:p>
            <a:pPr>
              <a:defRPr/>
            </a:pPr>
            <a:endParaRPr lang="en-US" sz="3200" dirty="0" smtClean="0">
              <a:solidFill>
                <a:srgbClr val="B2B2B2"/>
              </a:solidFill>
              <a:latin typeface="+mn-lt"/>
            </a:endParaRPr>
          </a:p>
          <a:p>
            <a:pPr>
              <a:defRPr/>
            </a:pPr>
            <a:r>
              <a:rPr lang="en-US" sz="2800" dirty="0" smtClean="0">
                <a:solidFill>
                  <a:schemeClr val="bg1"/>
                </a:solidFill>
                <a:latin typeface="+mn-lt"/>
              </a:rPr>
              <a:t>(assigning roles and responsibilities, then holding those people accountable)</a:t>
            </a:r>
            <a:endParaRPr lang="en-US" sz="2800" dirty="0">
              <a:solidFill>
                <a:schemeClr val="bg1"/>
              </a:solidFill>
              <a:latin typeface="Verdana" pitchFamily="34" charset="0"/>
            </a:endParaRP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9938" name="Text Box 8"/>
          <p:cNvSpPr txBox="1">
            <a:spLocks noChangeArrowheads="1"/>
          </p:cNvSpPr>
          <p:nvPr/>
        </p:nvSpPr>
        <p:spPr bwMode="auto">
          <a:xfrm>
            <a:off x="3535363" y="147638"/>
            <a:ext cx="204628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4800">
                <a:solidFill>
                  <a:schemeClr val="bg1"/>
                </a:solidFill>
                <a:latin typeface="Arial" charset="0"/>
              </a:rPr>
              <a:t>HiPPO</a:t>
            </a:r>
          </a:p>
        </p:txBody>
      </p:sp>
      <p:sp>
        <p:nvSpPr>
          <p:cNvPr id="39939" name="Text Box 9"/>
          <p:cNvSpPr txBox="1">
            <a:spLocks noChangeArrowheads="1"/>
          </p:cNvSpPr>
          <p:nvPr/>
        </p:nvSpPr>
        <p:spPr bwMode="auto">
          <a:xfrm>
            <a:off x="2152650" y="6156325"/>
            <a:ext cx="50339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a:solidFill>
                  <a:schemeClr val="bg1"/>
                </a:solidFill>
                <a:latin typeface="Arial" charset="0"/>
              </a:rPr>
              <a:t>HI</a:t>
            </a:r>
            <a:r>
              <a:rPr lang="en-US" sz="2800">
                <a:solidFill>
                  <a:srgbClr val="B2B2B2"/>
                </a:solidFill>
                <a:latin typeface="Arial" charset="0"/>
              </a:rPr>
              <a:t>ghest </a:t>
            </a:r>
            <a:r>
              <a:rPr lang="en-US" sz="2800">
                <a:solidFill>
                  <a:schemeClr val="bg1"/>
                </a:solidFill>
                <a:latin typeface="Arial" charset="0"/>
              </a:rPr>
              <a:t>P</a:t>
            </a:r>
            <a:r>
              <a:rPr lang="en-US" sz="2800">
                <a:solidFill>
                  <a:srgbClr val="B2B2B2"/>
                </a:solidFill>
                <a:latin typeface="Arial" charset="0"/>
              </a:rPr>
              <a:t>aid </a:t>
            </a:r>
            <a:r>
              <a:rPr lang="en-US" sz="2800">
                <a:solidFill>
                  <a:schemeClr val="bg1"/>
                </a:solidFill>
                <a:latin typeface="Arial" charset="0"/>
              </a:rPr>
              <a:t>P</a:t>
            </a:r>
            <a:r>
              <a:rPr lang="en-US" sz="2800">
                <a:solidFill>
                  <a:srgbClr val="B2B2B2"/>
                </a:solidFill>
                <a:latin typeface="Arial" charset="0"/>
              </a:rPr>
              <a:t>erson’s </a:t>
            </a:r>
            <a:r>
              <a:rPr lang="en-US" sz="2800">
                <a:solidFill>
                  <a:schemeClr val="bg1"/>
                </a:solidFill>
                <a:latin typeface="Arial" charset="0"/>
              </a:rPr>
              <a:t>O</a:t>
            </a:r>
            <a:r>
              <a:rPr lang="en-US" sz="2800">
                <a:solidFill>
                  <a:srgbClr val="B2B2B2"/>
                </a:solidFill>
                <a:latin typeface="Arial" charset="0"/>
              </a:rPr>
              <a:t>pinion</a:t>
            </a:r>
          </a:p>
        </p:txBody>
      </p:sp>
      <p:pic>
        <p:nvPicPr>
          <p:cNvPr id="39940" name="Picture 4" descr="hippo b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625" y="1071563"/>
            <a:ext cx="741997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smtClean="0">
                <a:solidFill>
                  <a:srgbClr val="B2B2B2"/>
                </a:solidFill>
                <a:latin typeface="Verdana" pitchFamily="34" charset="0"/>
              </a:rPr>
              <a:t>Decisions must be based on </a:t>
            </a:r>
            <a:r>
              <a:rPr lang="en-US" b="1" i="1" smtClean="0">
                <a:solidFill>
                  <a:schemeClr val="bg1"/>
                </a:solidFill>
                <a:latin typeface="Verdana" pitchFamily="34" charset="0"/>
              </a:rPr>
              <a:t>expertise</a:t>
            </a:r>
            <a:r>
              <a:rPr lang="en-US" b="1" i="1" smtClean="0">
                <a:solidFill>
                  <a:srgbClr val="B2B2B2"/>
                </a:solidFill>
                <a:latin typeface="Verdana" pitchFamily="34" charset="0"/>
              </a:rPr>
              <a:t>, not power</a:t>
            </a:r>
            <a:r>
              <a:rPr lang="en-US" i="1" smtClean="0">
                <a:solidFill>
                  <a:srgbClr val="B2B2B2"/>
                </a:solidFill>
                <a:latin typeface="Verdana" pitchFamily="34" charset="0"/>
              </a:rPr>
              <a:t> </a:t>
            </a:r>
          </a:p>
        </p:txBody>
      </p:sp>
      <p:pic>
        <p:nvPicPr>
          <p:cNvPr id="4198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339635" y="722017"/>
            <a:ext cx="8405949" cy="4525963"/>
          </a:xfrm>
        </p:spPr>
        <p:txBody>
          <a:bodyPr/>
          <a:lstStyle/>
          <a:p>
            <a:pPr algn="ctr" eaLnBrk="1" hangingPunct="1">
              <a:buFontTx/>
              <a:buNone/>
            </a:pPr>
            <a:r>
              <a:rPr lang="en-US" sz="6600" b="1" i="1" dirty="0" smtClean="0">
                <a:solidFill>
                  <a:schemeClr val="bg1"/>
                </a:solidFill>
                <a:latin typeface="Lucida Fax" pitchFamily="18" charset="0"/>
              </a:rPr>
              <a:t>Discussion</a:t>
            </a:r>
          </a:p>
          <a:p>
            <a:pPr algn="ctr" eaLnBrk="1" hangingPunct="1">
              <a:buFontTx/>
              <a:buNone/>
            </a:pPr>
            <a:endParaRPr lang="en-US" sz="6600" b="1" i="1" dirty="0" smtClean="0">
              <a:solidFill>
                <a:schemeClr val="bg1"/>
              </a:solidFill>
              <a:latin typeface="Lucida Fax" pitchFamily="18" charset="0"/>
            </a:endParaRPr>
          </a:p>
          <a:p>
            <a:pPr algn="ctr" eaLnBrk="1" hangingPunct="1">
              <a:buFontTx/>
              <a:buNone/>
            </a:pPr>
            <a:r>
              <a:rPr lang="en-US" sz="2800" b="1" i="1" dirty="0" smtClean="0">
                <a:solidFill>
                  <a:srgbClr val="B2B2B2"/>
                </a:solidFill>
              </a:rPr>
              <a:t>Do you have web governance on your campus?</a:t>
            </a:r>
          </a:p>
          <a:p>
            <a:pPr algn="ctr" eaLnBrk="1" hangingPunct="1">
              <a:buFontTx/>
              <a:buNone/>
            </a:pPr>
            <a:r>
              <a:rPr lang="en-US" sz="2800" b="1" i="1" dirty="0" smtClean="0">
                <a:solidFill>
                  <a:srgbClr val="B2B2B2"/>
                </a:solidFill>
              </a:rPr>
              <a:t/>
            </a:r>
            <a:br>
              <a:rPr lang="en-US" sz="2800" b="1" i="1" dirty="0" smtClean="0">
                <a:solidFill>
                  <a:srgbClr val="B2B2B2"/>
                </a:solidFill>
              </a:rPr>
            </a:br>
            <a:r>
              <a:rPr lang="en-US" sz="2800" b="1" i="1" dirty="0" smtClean="0">
                <a:solidFill>
                  <a:srgbClr val="B2B2B2"/>
                </a:solidFill>
              </a:rPr>
              <a:t>How well is it working?</a:t>
            </a:r>
            <a:endParaRPr lang="en-US" sz="2800" b="1" i="1" dirty="0" smtClean="0">
              <a:solidFill>
                <a:schemeClr val="bg1"/>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267128" y="3657600"/>
            <a:ext cx="8620018" cy="4525963"/>
          </a:xfrm>
        </p:spPr>
        <p:txBody>
          <a:bodyPr/>
          <a:lstStyle/>
          <a:p>
            <a:pPr algn="ctr" eaLnBrk="1" hangingPunct="1">
              <a:buFontTx/>
              <a:buNone/>
            </a:pPr>
            <a:r>
              <a:rPr lang="en-US" sz="2800" b="1" i="1" dirty="0" smtClean="0">
                <a:solidFill>
                  <a:srgbClr val="B2B2B2"/>
                </a:solidFill>
                <a:latin typeface="Verdana" pitchFamily="34" charset="0"/>
              </a:rPr>
              <a:t>Your web governance model must map to existing campus governance models</a:t>
            </a:r>
            <a:endParaRPr lang="en-US" sz="2800" i="1" dirty="0" smtClean="0">
              <a:solidFill>
                <a:srgbClr val="B2B2B2"/>
              </a:solidFill>
              <a:latin typeface="Verdana" pitchFamily="34" charset="0"/>
            </a:endParaRP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01283"/>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endParaRPr lang="en-US" smtClean="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8271" y="254000"/>
            <a:ext cx="4203700" cy="6350000"/>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4765" y="254000"/>
            <a:ext cx="4178300" cy="6350000"/>
          </a:xfrm>
          <a:prstGeom prst="rect">
            <a:avLst/>
          </a:prstGeom>
        </p:spPr>
      </p:pic>
    </p:spTree>
    <p:extLst>
      <p:ext uri="{BB962C8B-B14F-4D97-AF65-F5344CB8AC3E}">
        <p14:creationId xmlns:p14="http://schemas.microsoft.com/office/powerpoint/2010/main" val="32085009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1047100" y="3259731"/>
            <a:ext cx="7377701" cy="4525963"/>
          </a:xfrm>
        </p:spPr>
        <p:txBody>
          <a:bodyPr/>
          <a:lstStyle/>
          <a:p>
            <a:pPr algn="ctr" eaLnBrk="1" hangingPunct="1">
              <a:buFontTx/>
              <a:buNone/>
            </a:pPr>
            <a:r>
              <a:rPr lang="en-US" sz="2800" b="1" i="1" smtClean="0">
                <a:solidFill>
                  <a:srgbClr val="B2B2B2"/>
                </a:solidFill>
              </a:rPr>
              <a:t>role </a:t>
            </a:r>
            <a:r>
              <a:rPr lang="en-US" sz="2800" b="1" i="1" dirty="0" smtClean="0">
                <a:solidFill>
                  <a:srgbClr val="B2B2B2"/>
                </a:solidFill>
              </a:rPr>
              <a:t>conflict and role ambiguity are </a:t>
            </a:r>
            <a:br>
              <a:rPr lang="en-US" sz="2800" b="1" i="1" dirty="0" smtClean="0">
                <a:solidFill>
                  <a:srgbClr val="B2B2B2"/>
                </a:solidFill>
              </a:rPr>
            </a:br>
            <a:r>
              <a:rPr lang="en-US" sz="2800" b="1" i="1" dirty="0" smtClean="0">
                <a:solidFill>
                  <a:srgbClr val="B2B2B2"/>
                </a:solidFill>
              </a:rPr>
              <a:t>the sources of many problems in institutions of higher education</a:t>
            </a:r>
            <a:endParaRPr lang="en-US" i="1" dirty="0" smtClean="0">
              <a:solidFill>
                <a:srgbClr val="B2B2B2"/>
              </a:solidFill>
            </a:endParaRPr>
          </a:p>
        </p:txBody>
      </p:sp>
      <p:pic>
        <p:nvPicPr>
          <p:cNvPr id="4915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633107"/>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47107"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smtClean="0">
                <a:solidFill>
                  <a:schemeClr val="bg1"/>
                </a:solidFill>
                <a:latin typeface="Times New Roman" pitchFamily="18" charset="0"/>
              </a:rPr>
              <a:t>Institutional Dynamics</a:t>
            </a:r>
            <a:endParaRPr lang="en-US" sz="4400" b="1" dirty="0">
              <a:solidFill>
                <a:schemeClr val="bg1"/>
              </a:solidFill>
              <a:latin typeface="Times New Roman" pitchFamily="18" charset="0"/>
            </a:endParaRPr>
          </a:p>
        </p:txBody>
      </p:sp>
      <p:sp>
        <p:nvSpPr>
          <p:cNvPr id="47108"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7109" name="Text Box 5"/>
          <p:cNvSpPr txBox="1">
            <a:spLocks noChangeArrowheads="1"/>
          </p:cNvSpPr>
          <p:nvPr/>
        </p:nvSpPr>
        <p:spPr bwMode="auto">
          <a:xfrm>
            <a:off x="255611" y="2018617"/>
            <a:ext cx="8590441"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600" dirty="0" smtClean="0">
                <a:solidFill>
                  <a:schemeClr val="bg1"/>
                </a:solidFill>
                <a:latin typeface="Arial" charset="0"/>
              </a:rPr>
              <a:t>Size and Scope </a:t>
            </a:r>
            <a:r>
              <a:rPr lang="en-US" sz="2600" dirty="0" smtClean="0">
                <a:solidFill>
                  <a:srgbClr val="B2B2B2"/>
                </a:solidFill>
                <a:latin typeface="Arial" charset="0"/>
              </a:rPr>
              <a:t>(</a:t>
            </a:r>
            <a:r>
              <a:rPr lang="en-US" sz="2600" dirty="0" err="1" smtClean="0">
                <a:solidFill>
                  <a:srgbClr val="B2B2B2"/>
                </a:solidFill>
                <a:latin typeface="Arial" charset="0"/>
              </a:rPr>
              <a:t>carnegie</a:t>
            </a:r>
            <a:r>
              <a:rPr lang="en-US" sz="2600" dirty="0" smtClean="0">
                <a:solidFill>
                  <a:srgbClr val="B2B2B2"/>
                </a:solidFill>
                <a:latin typeface="Arial" charset="0"/>
              </a:rPr>
              <a:t> classifications)</a:t>
            </a:r>
          </a:p>
          <a:p>
            <a:pPr algn="l" eaLnBrk="1" hangingPunct="1">
              <a:spcBef>
                <a:spcPct val="20000"/>
              </a:spcBef>
              <a:spcAft>
                <a:spcPct val="10000"/>
              </a:spcAft>
              <a:buFontTx/>
              <a:buChar char="•"/>
            </a:pPr>
            <a:r>
              <a:rPr lang="en-US" sz="2600" dirty="0" smtClean="0">
                <a:solidFill>
                  <a:schemeClr val="bg1"/>
                </a:solidFill>
                <a:latin typeface="Arial" charset="0"/>
              </a:rPr>
              <a:t>Decision Making </a:t>
            </a:r>
            <a:r>
              <a:rPr lang="en-US" sz="2600" dirty="0" smtClean="0">
                <a:solidFill>
                  <a:srgbClr val="B2B2B2"/>
                </a:solidFill>
                <a:latin typeface="Arial" charset="0"/>
              </a:rPr>
              <a:t>(democratic, consensus, garbage can)</a:t>
            </a:r>
          </a:p>
          <a:p>
            <a:pPr algn="l" eaLnBrk="1" hangingPunct="1">
              <a:spcBef>
                <a:spcPct val="20000"/>
              </a:spcBef>
              <a:spcAft>
                <a:spcPct val="10000"/>
              </a:spcAft>
              <a:buFontTx/>
              <a:buChar char="•"/>
            </a:pPr>
            <a:r>
              <a:rPr lang="en-US" sz="2600" dirty="0" smtClean="0">
                <a:solidFill>
                  <a:schemeClr val="bg1"/>
                </a:solidFill>
                <a:latin typeface="Arial" charset="0"/>
              </a:rPr>
              <a:t>Culture </a:t>
            </a:r>
            <a:r>
              <a:rPr lang="en-US" sz="2600" dirty="0" smtClean="0">
                <a:solidFill>
                  <a:srgbClr val="B2B2B2"/>
                </a:solidFill>
                <a:latin typeface="Arial" charset="0"/>
              </a:rPr>
              <a:t>(collegial, adhocracy, hierarchy, market)</a:t>
            </a:r>
          </a:p>
          <a:p>
            <a:pPr algn="l" eaLnBrk="1" hangingPunct="1">
              <a:spcBef>
                <a:spcPct val="20000"/>
              </a:spcBef>
              <a:spcAft>
                <a:spcPct val="10000"/>
              </a:spcAft>
              <a:buFontTx/>
              <a:buChar char="•"/>
            </a:pPr>
            <a:r>
              <a:rPr lang="en-US" sz="2600" dirty="0" smtClean="0">
                <a:solidFill>
                  <a:schemeClr val="bg1"/>
                </a:solidFill>
                <a:latin typeface="Arial" charset="0"/>
              </a:rPr>
              <a:t>Organizational Structure </a:t>
            </a:r>
            <a:r>
              <a:rPr lang="en-US" sz="2600" dirty="0" smtClean="0">
                <a:solidFill>
                  <a:srgbClr val="B2B2B2"/>
                </a:solidFill>
                <a:latin typeface="Arial" charset="0"/>
              </a:rPr>
              <a:t>(functional, product, matrix)</a:t>
            </a:r>
          </a:p>
          <a:p>
            <a:pPr algn="l" eaLnBrk="1" hangingPunct="1">
              <a:spcBef>
                <a:spcPct val="20000"/>
              </a:spcBef>
              <a:spcAft>
                <a:spcPct val="10000"/>
              </a:spcAft>
              <a:buFontTx/>
              <a:buChar char="•"/>
            </a:pPr>
            <a:r>
              <a:rPr lang="en-US" sz="2600" dirty="0" smtClean="0">
                <a:solidFill>
                  <a:schemeClr val="bg1"/>
                </a:solidFill>
                <a:latin typeface="Arial" charset="0"/>
              </a:rPr>
              <a:t>Governance </a:t>
            </a:r>
            <a:r>
              <a:rPr lang="en-US" sz="2600" dirty="0" smtClean="0">
                <a:solidFill>
                  <a:srgbClr val="B2B2B2"/>
                </a:solidFill>
                <a:latin typeface="Arial" charset="0"/>
              </a:rPr>
              <a:t>(centralized, decentralized, federated)</a:t>
            </a:r>
          </a:p>
          <a:p>
            <a:pPr algn="l" eaLnBrk="1" hangingPunct="1">
              <a:spcBef>
                <a:spcPct val="20000"/>
              </a:spcBef>
              <a:spcAft>
                <a:spcPct val="10000"/>
              </a:spcAft>
            </a:pPr>
            <a:endParaRPr lang="en-US" sz="2400" dirty="0">
              <a:solidFill>
                <a:srgbClr val="B2B2B2"/>
              </a:solidFill>
              <a:latin typeface="Arial" charset="0"/>
            </a:endParaRPr>
          </a:p>
          <a:p>
            <a:pPr marL="0" indent="0" algn="l" eaLnBrk="1" hangingPunct="1"/>
            <a:endParaRPr lang="en-US" sz="2000" dirty="0">
              <a:solidFill>
                <a:srgbClr val="B2B2B2"/>
              </a:solidFill>
              <a:latin typeface="Arial" charset="0"/>
            </a:endParaRPr>
          </a:p>
          <a:p>
            <a:pPr algn="l" eaLnBrk="1" hangingPunct="1"/>
            <a:endParaRPr lang="en-US" sz="2800" dirty="0">
              <a:solidFill>
                <a:srgbClr val="B2B2B2"/>
              </a:solidFill>
              <a:latin typeface="Verdana" pitchFamily="34" charset="0"/>
            </a:endParaRPr>
          </a:p>
          <a:p>
            <a:pPr algn="l" eaLnBrk="1" hangingPunct="1"/>
            <a:endParaRPr lang="en-US" sz="2800" dirty="0">
              <a:solidFill>
                <a:srgbClr val="B2B2B2"/>
              </a:solidFill>
              <a:latin typeface="Verdana" pitchFamily="34" charset="0"/>
            </a:endParaRPr>
          </a:p>
          <a:p>
            <a:pPr algn="l" eaLnBrk="1" hangingPunct="1"/>
            <a:r>
              <a:rPr lang="en-US" sz="2000" dirty="0">
                <a:solidFill>
                  <a:srgbClr val="B2B2B2"/>
                </a:solidFill>
                <a:latin typeface="Verdana" pitchFamily="34" charset="0"/>
              </a:rPr>
              <a:t>			</a:t>
            </a:r>
          </a:p>
        </p:txBody>
      </p:sp>
    </p:spTree>
    <p:extLst>
      <p:ext uri="{BB962C8B-B14F-4D97-AF65-F5344CB8AC3E}">
        <p14:creationId xmlns:p14="http://schemas.microsoft.com/office/powerpoint/2010/main" val="339693185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267128" y="3657600"/>
            <a:ext cx="8620018" cy="4525963"/>
          </a:xfrm>
        </p:spPr>
        <p:txBody>
          <a:bodyPr/>
          <a:lstStyle/>
          <a:p>
            <a:pPr algn="ctr" eaLnBrk="1" hangingPunct="1">
              <a:buFontTx/>
              <a:buNone/>
            </a:pPr>
            <a:r>
              <a:rPr lang="en-US" sz="2800" b="1" i="1" dirty="0" smtClean="0">
                <a:solidFill>
                  <a:srgbClr val="B2B2B2"/>
                </a:solidFill>
                <a:latin typeface="Verdana" pitchFamily="34" charset="0"/>
              </a:rPr>
              <a:t>one size does not fit all</a:t>
            </a:r>
            <a:endParaRPr lang="en-US" sz="2800" i="1" dirty="0" smtClean="0">
              <a:solidFill>
                <a:srgbClr val="B2B2B2"/>
              </a:solidFill>
              <a:latin typeface="Verdana" pitchFamily="34" charset="0"/>
            </a:endParaRP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01283"/>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endParaRPr lang="en-US" smtClean="0"/>
          </a:p>
        </p:txBody>
      </p:sp>
      <p:pic>
        <p:nvPicPr>
          <p:cNvPr id="5" name="Picture 4" descr="russo.jpg"/>
          <p:cNvPicPr>
            <a:picLocks noChangeAspect="1"/>
          </p:cNvPicPr>
          <p:nvPr/>
        </p:nvPicPr>
        <p:blipFill>
          <a:blip r:embed="rId3" cstate="print"/>
          <a:stretch>
            <a:fillRect/>
          </a:stretch>
        </p:blipFill>
        <p:spPr>
          <a:xfrm>
            <a:off x="2363735" y="0"/>
            <a:ext cx="4416529" cy="6858000"/>
          </a:xfrm>
          <a:prstGeom prst="rect">
            <a:avLst/>
          </a:prstGeom>
        </p:spPr>
      </p:pic>
    </p:spTree>
    <p:extLst>
      <p:ext uri="{BB962C8B-B14F-4D97-AF65-F5344CB8AC3E}">
        <p14:creationId xmlns:p14="http://schemas.microsoft.com/office/powerpoint/2010/main" val="320850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dirty="0" smtClean="0">
                <a:solidFill>
                  <a:srgbClr val="B2B2B2"/>
                </a:solidFill>
                <a:latin typeface="Verdana" pitchFamily="34" charset="0"/>
              </a:rPr>
              <a:t>Introducing Web Governance</a:t>
            </a:r>
            <a:endParaRPr lang="en-US" i="1" dirty="0" smtClean="0">
              <a:solidFill>
                <a:srgbClr val="B2B2B2"/>
              </a:solidFill>
              <a:latin typeface="Verdana" pitchFamily="34" charset="0"/>
            </a:endParaRP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480128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370636" y="360452"/>
            <a:ext cx="63451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Web </a:t>
            </a:r>
            <a:r>
              <a:rPr lang="en-US" sz="4400" b="1" dirty="0" smtClean="0">
                <a:solidFill>
                  <a:schemeClr val="bg1"/>
                </a:solidFill>
                <a:latin typeface="Times New Roman" pitchFamily="18" charset="0"/>
              </a:rPr>
              <a:t>Governance Process</a:t>
            </a:r>
            <a:endParaRPr lang="en-US" sz="4400" b="1" dirty="0">
              <a:solidFill>
                <a:schemeClr val="bg1"/>
              </a:solidFill>
              <a:latin typeface="Times New Roman" pitchFamily="18" charset="0"/>
            </a:endParaRP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6" name="Text Box 5"/>
          <p:cNvSpPr txBox="1">
            <a:spLocks noChangeArrowheads="1"/>
          </p:cNvSpPr>
          <p:nvPr/>
        </p:nvSpPr>
        <p:spPr bwMode="auto">
          <a:xfrm>
            <a:off x="578418" y="2122001"/>
            <a:ext cx="8099030" cy="2431435"/>
          </a:xfrm>
          <a:prstGeom prst="rect">
            <a:avLst/>
          </a:prstGeom>
          <a:noFill/>
          <a:ln w="9525" algn="ctr">
            <a:noFill/>
            <a:miter lim="800000"/>
            <a:headEnd/>
            <a:tailEnd/>
          </a:ln>
        </p:spPr>
        <p:txBody>
          <a:bodyPr wrap="square">
            <a:spAutoFit/>
          </a:bodyPr>
          <a:lstStyle/>
          <a:p>
            <a:pPr marL="457200" indent="-457200" algn="l">
              <a:spcAft>
                <a:spcPts val="600"/>
              </a:spcAft>
              <a:buFont typeface="Arial" pitchFamily="34" charset="0"/>
              <a:buChar char="•"/>
              <a:defRPr/>
            </a:pPr>
            <a:r>
              <a:rPr lang="en-US" sz="2800" dirty="0" smtClean="0">
                <a:solidFill>
                  <a:srgbClr val="B2B2B2"/>
                </a:solidFill>
                <a:latin typeface="Arial"/>
              </a:rPr>
              <a:t>Perform a web governance audit</a:t>
            </a:r>
          </a:p>
          <a:p>
            <a:pPr marL="457200" indent="-457200" algn="l">
              <a:spcAft>
                <a:spcPts val="600"/>
              </a:spcAft>
              <a:buFont typeface="Arial" pitchFamily="34" charset="0"/>
              <a:buChar char="•"/>
              <a:defRPr/>
            </a:pPr>
            <a:r>
              <a:rPr lang="en-US" sz="2800" dirty="0" smtClean="0">
                <a:solidFill>
                  <a:srgbClr val="B2B2B2"/>
                </a:solidFill>
                <a:latin typeface="Arial"/>
              </a:rPr>
              <a:t>Perform a web governance self-assessment</a:t>
            </a:r>
          </a:p>
          <a:p>
            <a:pPr marL="457200" indent="-457200" algn="l">
              <a:spcAft>
                <a:spcPts val="600"/>
              </a:spcAft>
              <a:buFont typeface="Arial" pitchFamily="34" charset="0"/>
              <a:buChar char="•"/>
              <a:defRPr/>
            </a:pPr>
            <a:r>
              <a:rPr lang="en-US" sz="2800" dirty="0" smtClean="0">
                <a:solidFill>
                  <a:srgbClr val="B2B2B2"/>
                </a:solidFill>
                <a:latin typeface="Arial"/>
              </a:rPr>
              <a:t>Quantify the value of the web</a:t>
            </a:r>
            <a:endParaRPr lang="en-US" sz="2800" dirty="0">
              <a:solidFill>
                <a:srgbClr val="B2B2B2"/>
              </a:solidFill>
              <a:latin typeface="Arial"/>
            </a:endParaRPr>
          </a:p>
          <a:p>
            <a:pPr marL="457200" indent="-457200" algn="l">
              <a:spcAft>
                <a:spcPts val="600"/>
              </a:spcAft>
              <a:buFont typeface="Arial" pitchFamily="34" charset="0"/>
              <a:buChar char="•"/>
              <a:defRPr/>
            </a:pPr>
            <a:r>
              <a:rPr lang="en-US" sz="2800" dirty="0" smtClean="0">
                <a:solidFill>
                  <a:srgbClr val="B2B2B2"/>
                </a:solidFill>
                <a:latin typeface="Arial"/>
              </a:rPr>
              <a:t>Create a web governance charter</a:t>
            </a: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896983" y="395288"/>
            <a:ext cx="7350034"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smtClean="0">
                <a:solidFill>
                  <a:srgbClr val="FFFFFF"/>
                </a:solidFill>
                <a:latin typeface="Times New Roman" pitchFamily="18" charset="0"/>
              </a:rPr>
              <a:t>Web Governance Charter</a:t>
            </a:r>
            <a:endParaRPr lang="en-US" sz="4400" b="1" dirty="0">
              <a:solidFill>
                <a:srgbClr val="FFFFFF"/>
              </a:solidFill>
              <a:latin typeface="Times New Roman" pitchFamily="18" charset="0"/>
            </a:endParaRPr>
          </a:p>
        </p:txBody>
      </p:sp>
      <p:sp>
        <p:nvSpPr>
          <p:cNvPr id="66563"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726471" y="1799768"/>
            <a:ext cx="8099030" cy="4585871"/>
          </a:xfrm>
          <a:prstGeom prst="rect">
            <a:avLst/>
          </a:prstGeom>
          <a:noFill/>
          <a:ln w="9525" algn="ctr">
            <a:noFill/>
            <a:miter lim="800000"/>
            <a:headEnd/>
            <a:tailEnd/>
          </a:ln>
        </p:spPr>
        <p:txBody>
          <a:bodyPr wrap="square">
            <a:spAutoFit/>
          </a:bodyPr>
          <a:lstStyle/>
          <a:p>
            <a:pPr marL="571500" indent="-571500" algn="l">
              <a:buAutoNum type="romanUcPeriod"/>
              <a:defRPr/>
            </a:pPr>
            <a:r>
              <a:rPr lang="en-US" sz="2400" b="1" dirty="0" smtClean="0">
                <a:solidFill>
                  <a:schemeClr val="bg1"/>
                </a:solidFill>
                <a:latin typeface="+mn-lt"/>
              </a:rPr>
              <a:t>Introduction</a:t>
            </a:r>
          </a:p>
          <a:p>
            <a:pPr marL="1141413" lvl="1" indent="-454025" algn="l">
              <a:buAutoNum type="romanUcPeriod"/>
              <a:defRPr/>
            </a:pPr>
            <a:r>
              <a:rPr lang="en-US" sz="2000" dirty="0" smtClean="0">
                <a:solidFill>
                  <a:srgbClr val="B2B2B2"/>
                </a:solidFill>
                <a:latin typeface="+mn-lt"/>
              </a:rPr>
              <a:t>Nature of web governance</a:t>
            </a:r>
          </a:p>
          <a:p>
            <a:pPr marL="1141413" lvl="1" indent="-454025" algn="l">
              <a:buAutoNum type="romanUcPeriod"/>
              <a:defRPr/>
            </a:pPr>
            <a:r>
              <a:rPr lang="en-US" sz="2000" dirty="0" smtClean="0">
                <a:solidFill>
                  <a:srgbClr val="B2B2B2"/>
                </a:solidFill>
                <a:latin typeface="+mn-lt"/>
              </a:rPr>
              <a:t>Objectives</a:t>
            </a:r>
          </a:p>
          <a:p>
            <a:pPr marL="1141413" lvl="1" indent="-454025" algn="l">
              <a:buAutoNum type="romanUcPeriod"/>
              <a:defRPr/>
            </a:pPr>
            <a:r>
              <a:rPr lang="en-US" sz="2000" dirty="0" smtClean="0">
                <a:solidFill>
                  <a:srgbClr val="B2B2B2"/>
                </a:solidFill>
                <a:latin typeface="+mn-lt"/>
              </a:rPr>
              <a:t>Scope</a:t>
            </a:r>
          </a:p>
          <a:p>
            <a:pPr marL="1141413" lvl="1" indent="-454025" algn="l">
              <a:buAutoNum type="romanUcPeriod"/>
              <a:defRPr/>
            </a:pPr>
            <a:r>
              <a:rPr lang="en-US" sz="2000" dirty="0" smtClean="0">
                <a:solidFill>
                  <a:srgbClr val="B2B2B2"/>
                </a:solidFill>
                <a:latin typeface="+mn-lt"/>
              </a:rPr>
              <a:t>Guiding Principles</a:t>
            </a:r>
          </a:p>
          <a:p>
            <a:pPr marL="571500" indent="-571500" algn="l">
              <a:buAutoNum type="romanUcPeriod"/>
              <a:defRPr/>
            </a:pPr>
            <a:r>
              <a:rPr lang="en-US" sz="2400" b="1" dirty="0" smtClean="0">
                <a:solidFill>
                  <a:schemeClr val="bg1"/>
                </a:solidFill>
                <a:latin typeface="+mn-lt"/>
              </a:rPr>
              <a:t>Governance</a:t>
            </a:r>
          </a:p>
          <a:p>
            <a:pPr marL="1141413" lvl="1" indent="-454025" algn="l">
              <a:buAutoNum type="romanUcPeriod"/>
              <a:defRPr/>
            </a:pPr>
            <a:r>
              <a:rPr lang="en-US" sz="2000" dirty="0" smtClean="0">
                <a:solidFill>
                  <a:srgbClr val="B2B2B2"/>
                </a:solidFill>
                <a:latin typeface="+mn-lt"/>
              </a:rPr>
              <a:t>Committee Structure</a:t>
            </a:r>
          </a:p>
          <a:p>
            <a:pPr marL="1141413" lvl="1" indent="-454025" algn="l">
              <a:buAutoNum type="romanUcPeriod"/>
              <a:defRPr/>
            </a:pPr>
            <a:r>
              <a:rPr lang="en-US" sz="2000" dirty="0" smtClean="0">
                <a:solidFill>
                  <a:srgbClr val="B2B2B2"/>
                </a:solidFill>
                <a:latin typeface="+mn-lt"/>
              </a:rPr>
              <a:t>Project prioritization process</a:t>
            </a:r>
          </a:p>
          <a:p>
            <a:pPr marL="1141413" lvl="1" indent="-454025" algn="l">
              <a:buAutoNum type="romanUcPeriod"/>
              <a:defRPr/>
            </a:pPr>
            <a:r>
              <a:rPr lang="en-US" sz="2000" dirty="0" smtClean="0">
                <a:solidFill>
                  <a:srgbClr val="B2B2B2"/>
                </a:solidFill>
                <a:latin typeface="+mn-lt"/>
              </a:rPr>
              <a:t>Appeals Process</a:t>
            </a:r>
          </a:p>
          <a:p>
            <a:pPr marL="1141413" lvl="1" indent="-454025" algn="l">
              <a:buAutoNum type="romanUcPeriod"/>
              <a:defRPr/>
            </a:pPr>
            <a:r>
              <a:rPr lang="en-US" sz="2000" dirty="0" smtClean="0">
                <a:solidFill>
                  <a:srgbClr val="B2B2B2"/>
                </a:solidFill>
                <a:latin typeface="+mn-lt"/>
              </a:rPr>
              <a:t>Resource allocation principles</a:t>
            </a:r>
          </a:p>
          <a:p>
            <a:pPr marL="1141413" lvl="1" indent="-454025" algn="l">
              <a:buAutoNum type="romanUcPeriod"/>
              <a:defRPr/>
            </a:pPr>
            <a:r>
              <a:rPr lang="en-US" sz="2000" dirty="0" smtClean="0">
                <a:solidFill>
                  <a:srgbClr val="B2B2B2"/>
                </a:solidFill>
                <a:latin typeface="+mn-lt"/>
              </a:rPr>
              <a:t>Authority (roles and responsibilities)</a:t>
            </a:r>
          </a:p>
          <a:p>
            <a:pPr marL="1141413" lvl="1" indent="-454025" algn="l">
              <a:buAutoNum type="romanUcPeriod"/>
              <a:defRPr/>
            </a:pPr>
            <a:r>
              <a:rPr lang="en-US" sz="2000" dirty="0" smtClean="0">
                <a:solidFill>
                  <a:srgbClr val="B2B2B2"/>
                </a:solidFill>
                <a:latin typeface="+mn-lt"/>
              </a:rPr>
              <a:t>Communication</a:t>
            </a:r>
          </a:p>
          <a:p>
            <a:pPr marL="571500" indent="-571500" algn="l">
              <a:buAutoNum type="romanUcPeriod"/>
              <a:defRPr/>
            </a:pPr>
            <a:r>
              <a:rPr lang="en-US" sz="2400" b="1" dirty="0" smtClean="0">
                <a:solidFill>
                  <a:schemeClr val="bg1"/>
                </a:solidFill>
                <a:latin typeface="+mn-lt"/>
              </a:rPr>
              <a:t>Evaluation</a:t>
            </a:r>
            <a:endParaRPr lang="en-US" sz="2400" b="1" dirty="0">
              <a:solidFill>
                <a:schemeClr val="bg1"/>
              </a:solidFill>
              <a:latin typeface="+mn-lt"/>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2804538664"/>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showMasterPhAnim="0">
  <p:cSld>
    <p:bg>
      <p:bgPr>
        <a:solidFill>
          <a:srgbClr val="000000"/>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4097338" y="3362325"/>
            <a:ext cx="1138237"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graphicFrame>
        <p:nvGraphicFramePr>
          <p:cNvPr id="2" name="Object 1"/>
          <p:cNvGraphicFramePr>
            <a:graphicFrameLocks noChangeAspect="1"/>
          </p:cNvGraphicFramePr>
          <p:nvPr>
            <p:extLst>
              <p:ext uri="{D42A27DB-BD31-4B8C-83A1-F6EECF244321}">
                <p14:modId xmlns:p14="http://schemas.microsoft.com/office/powerpoint/2010/main" val="3565805842"/>
              </p:ext>
            </p:extLst>
          </p:nvPr>
        </p:nvGraphicFramePr>
        <p:xfrm>
          <a:off x="197651" y="133798"/>
          <a:ext cx="8701909" cy="6724202"/>
        </p:xfrm>
        <a:graphic>
          <a:graphicData uri="http://schemas.openxmlformats.org/presentationml/2006/ole">
            <mc:AlternateContent xmlns:mc="http://schemas.openxmlformats.org/markup-compatibility/2006">
              <mc:Choice xmlns:v="urn:schemas-microsoft-com:vml" Requires="v">
                <p:oleObj spid="_x0000_s1077" name="Acrobat Document" r:id="rId4" imgW="10053360" imgH="7766280" progId="AcroExch.Document.7">
                  <p:embed/>
                </p:oleObj>
              </mc:Choice>
              <mc:Fallback>
                <p:oleObj name="Acrobat Document" r:id="rId4" imgW="10053360" imgH="7766280" progId="AcroExch.Document.7">
                  <p:embed/>
                  <p:pic>
                    <p:nvPicPr>
                      <p:cNvPr id="0" name="Picture 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651" y="133798"/>
                        <a:ext cx="8701909" cy="672420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193421460"/>
              </p:ext>
            </p:extLst>
          </p:nvPr>
        </p:nvGraphicFramePr>
        <p:xfrm>
          <a:off x="154111" y="1931246"/>
          <a:ext cx="8794680" cy="3914740"/>
        </p:xfrm>
        <a:graphic>
          <a:graphicData uri="http://schemas.openxmlformats.org/drawingml/2006/table">
            <a:tbl>
              <a:tblPr firstRow="1" bandRow="1">
                <a:tableStyleId>{00A15C55-8517-42AA-B614-E9B94910E393}</a:tableStyleId>
              </a:tblPr>
              <a:tblGrid>
                <a:gridCol w="1736334"/>
                <a:gridCol w="1438382"/>
                <a:gridCol w="2219218"/>
                <a:gridCol w="3400746"/>
              </a:tblGrid>
              <a:tr h="978685">
                <a:tc>
                  <a:txBody>
                    <a:bodyPr/>
                    <a:lstStyle/>
                    <a:p>
                      <a:r>
                        <a:rPr lang="en-US" dirty="0" smtClean="0"/>
                        <a:t>Group</a:t>
                      </a:r>
                      <a:endParaRPr lang="en-US" dirty="0"/>
                    </a:p>
                  </a:txBody>
                  <a:tcPr/>
                </a:tc>
                <a:tc>
                  <a:txBody>
                    <a:bodyPr/>
                    <a:lstStyle/>
                    <a:p>
                      <a:pPr algn="ctr"/>
                      <a:r>
                        <a:rPr lang="en-US" dirty="0" smtClean="0"/>
                        <a:t>Focus </a:t>
                      </a:r>
                      <a:endParaRPr lang="en-US" dirty="0"/>
                    </a:p>
                  </a:txBody>
                  <a:tcPr/>
                </a:tc>
                <a:tc>
                  <a:txBody>
                    <a:bodyPr/>
                    <a:lstStyle/>
                    <a:p>
                      <a:pPr algn="ctr"/>
                      <a:r>
                        <a:rPr lang="en-US" dirty="0" smtClean="0"/>
                        <a:t>Membership</a:t>
                      </a:r>
                      <a:endParaRPr lang="en-US" dirty="0"/>
                    </a:p>
                  </a:txBody>
                  <a:tcPr/>
                </a:tc>
                <a:tc>
                  <a:txBody>
                    <a:bodyPr/>
                    <a:lstStyle/>
                    <a:p>
                      <a:r>
                        <a:rPr lang="en-US" dirty="0" smtClean="0"/>
                        <a:t>Outputs</a:t>
                      </a:r>
                      <a:endParaRPr lang="en-US" dirty="0"/>
                    </a:p>
                  </a:txBody>
                  <a:tcPr/>
                </a:tc>
              </a:tr>
              <a:tr h="978685">
                <a:tc>
                  <a:txBody>
                    <a:bodyPr/>
                    <a:lstStyle/>
                    <a:p>
                      <a:r>
                        <a:rPr lang="en-US" dirty="0" smtClean="0"/>
                        <a:t>Web Council</a:t>
                      </a:r>
                    </a:p>
                  </a:txBody>
                  <a:tcPr/>
                </a:tc>
                <a:tc>
                  <a:txBody>
                    <a:bodyPr/>
                    <a:lstStyle/>
                    <a:p>
                      <a:pPr algn="ctr"/>
                      <a:r>
                        <a:rPr lang="en-US" dirty="0" smtClean="0"/>
                        <a:t>Strategic</a:t>
                      </a:r>
                      <a:br>
                        <a:rPr lang="en-US" dirty="0" smtClean="0"/>
                      </a:br>
                      <a:r>
                        <a:rPr lang="en-US" dirty="0" smtClean="0"/>
                        <a:t>(what)</a:t>
                      </a:r>
                      <a:endParaRPr lang="en-US" dirty="0"/>
                    </a:p>
                  </a:txBody>
                  <a:tcPr/>
                </a:tc>
                <a:tc>
                  <a:txBody>
                    <a:bodyPr/>
                    <a:lstStyle/>
                    <a:p>
                      <a:pPr algn="ctr"/>
                      <a:r>
                        <a:rPr lang="en-US" sz="1600" dirty="0" smtClean="0"/>
                        <a:t>CIO, CMO, COO,CFO,CWO</a:t>
                      </a:r>
                      <a:endParaRPr lang="en-US" sz="1600" dirty="0"/>
                    </a:p>
                  </a:txBody>
                  <a:tcPr/>
                </a:tc>
                <a:tc>
                  <a:txBody>
                    <a:bodyPr/>
                    <a:lstStyle/>
                    <a:p>
                      <a:r>
                        <a:rPr lang="en-US" dirty="0" smtClean="0"/>
                        <a:t>Web charter, high-level</a:t>
                      </a:r>
                      <a:r>
                        <a:rPr lang="en-US" baseline="0" dirty="0" smtClean="0"/>
                        <a:t> strategy project prioritization, resources</a:t>
                      </a:r>
                      <a:endParaRPr lang="en-US" dirty="0"/>
                    </a:p>
                  </a:txBody>
                  <a:tcPr/>
                </a:tc>
              </a:tr>
              <a:tr h="978685">
                <a:tc>
                  <a:txBody>
                    <a:bodyPr/>
                    <a:lstStyle/>
                    <a:p>
                      <a:r>
                        <a:rPr lang="en-US" dirty="0" smtClean="0"/>
                        <a:t>Advisory Board</a:t>
                      </a:r>
                      <a:endParaRPr lang="en-US" dirty="0"/>
                    </a:p>
                  </a:txBody>
                  <a:tcPr/>
                </a:tc>
                <a:tc>
                  <a:txBody>
                    <a:bodyPr/>
                    <a:lstStyle/>
                    <a:p>
                      <a:pPr algn="ctr"/>
                      <a:r>
                        <a:rPr lang="en-US" dirty="0" smtClean="0"/>
                        <a:t>Tactical</a:t>
                      </a:r>
                      <a:br>
                        <a:rPr lang="en-US" dirty="0" smtClean="0"/>
                      </a:br>
                      <a:r>
                        <a:rPr lang="en-US" dirty="0" smtClean="0"/>
                        <a:t>(how)</a:t>
                      </a:r>
                      <a:endParaRPr lang="en-US" dirty="0"/>
                    </a:p>
                  </a:txBody>
                  <a:tcPr/>
                </a:tc>
                <a:tc>
                  <a:txBody>
                    <a:bodyPr/>
                    <a:lstStyle/>
                    <a:p>
                      <a:pPr algn="ctr"/>
                      <a:r>
                        <a:rPr lang="en-US" sz="1600" dirty="0" smtClean="0"/>
                        <a:t>Web managers,</a:t>
                      </a:r>
                    </a:p>
                    <a:p>
                      <a:pPr algn="ctr"/>
                      <a:r>
                        <a:rPr lang="en-US" sz="1600" dirty="0" smtClean="0"/>
                        <a:t>Stakeholders</a:t>
                      </a:r>
                      <a:endParaRPr lang="en-US" sz="1600" dirty="0"/>
                    </a:p>
                  </a:txBody>
                  <a:tcPr/>
                </a:tc>
                <a:tc>
                  <a:txBody>
                    <a:bodyPr/>
                    <a:lstStyle/>
                    <a:p>
                      <a:pPr algn="l"/>
                      <a:r>
                        <a:rPr lang="en-US" dirty="0" smtClean="0"/>
                        <a:t>Policies, standards, project management</a:t>
                      </a:r>
                      <a:endParaRPr lang="en-US" dirty="0"/>
                    </a:p>
                  </a:txBody>
                  <a:tcPr/>
                </a:tc>
              </a:tr>
              <a:tr h="978685">
                <a:tc>
                  <a:txBody>
                    <a:bodyPr/>
                    <a:lstStyle/>
                    <a:p>
                      <a:r>
                        <a:rPr lang="en-US" dirty="0" smtClean="0"/>
                        <a:t>Web Forum</a:t>
                      </a:r>
                      <a:endParaRPr lang="en-US" dirty="0"/>
                    </a:p>
                  </a:txBody>
                  <a:tcPr/>
                </a:tc>
                <a:tc>
                  <a:txBody>
                    <a:bodyPr/>
                    <a:lstStyle/>
                    <a:p>
                      <a:pPr algn="ctr"/>
                      <a:r>
                        <a:rPr lang="en-US" sz="1600" dirty="0" smtClean="0"/>
                        <a:t>Operational</a:t>
                      </a:r>
                    </a:p>
                    <a:p>
                      <a:pPr algn="ctr"/>
                      <a:r>
                        <a:rPr lang="en-US" sz="1300" b="0" dirty="0" smtClean="0"/>
                        <a:t>(implementation)</a:t>
                      </a:r>
                      <a:r>
                        <a:rPr lang="en-US" sz="1600" dirty="0" smtClean="0"/>
                        <a:t/>
                      </a:r>
                      <a:br>
                        <a:rPr lang="en-US" sz="1600" dirty="0" smtClean="0"/>
                      </a:br>
                      <a:endParaRPr lang="en-US" sz="1600" dirty="0"/>
                    </a:p>
                  </a:txBody>
                  <a:tcPr/>
                </a:tc>
                <a:tc>
                  <a:txBody>
                    <a:bodyPr/>
                    <a:lstStyle/>
                    <a:p>
                      <a:pPr algn="ctr"/>
                      <a:r>
                        <a:rPr lang="en-US" sz="1600" dirty="0" smtClean="0"/>
                        <a:t>All web staff,</a:t>
                      </a:r>
                    </a:p>
                    <a:p>
                      <a:pPr algn="ctr"/>
                      <a:r>
                        <a:rPr lang="en-US" sz="1600" dirty="0" smtClean="0"/>
                        <a:t>Subject matter experts</a:t>
                      </a:r>
                      <a:endParaRPr lang="en-US" sz="1600" dirty="0"/>
                    </a:p>
                  </a:txBody>
                  <a:tcPr/>
                </a:tc>
                <a:tc>
                  <a:txBody>
                    <a:bodyPr/>
                    <a:lstStyle/>
                    <a:p>
                      <a:r>
                        <a:rPr lang="en-US" dirty="0" smtClean="0"/>
                        <a:t>Content, communication, coordination, collaboration</a:t>
                      </a:r>
                      <a:endParaRPr lang="en-US" dirty="0"/>
                    </a:p>
                  </a:txBody>
                  <a:tcPr/>
                </a:tc>
              </a:tr>
            </a:tbl>
          </a:graphicData>
        </a:graphic>
      </p:graphicFrame>
      <p:sp>
        <p:nvSpPr>
          <p:cNvPr id="4" name="Rectangle 5"/>
          <p:cNvSpPr>
            <a:spLocks noChangeArrowheads="1"/>
          </p:cNvSpPr>
          <p:nvPr/>
        </p:nvSpPr>
        <p:spPr bwMode="auto">
          <a:xfrm>
            <a:off x="1253447" y="395288"/>
            <a:ext cx="6626831"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000" b="1" dirty="0">
                <a:solidFill>
                  <a:schemeClr val="bg1"/>
                </a:solidFill>
                <a:latin typeface="Times New Roman" pitchFamily="18" charset="0"/>
              </a:rPr>
              <a:t>Web </a:t>
            </a:r>
            <a:r>
              <a:rPr lang="en-US" sz="4000" b="1" dirty="0" smtClean="0">
                <a:solidFill>
                  <a:schemeClr val="bg1"/>
                </a:solidFill>
                <a:latin typeface="Times New Roman" pitchFamily="18" charset="0"/>
              </a:rPr>
              <a:t>Governance Model</a:t>
            </a:r>
            <a:endParaRPr lang="en-US" sz="4000" b="1" dirty="0">
              <a:solidFill>
                <a:schemeClr val="bg1"/>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3" descr="committees.jpg"/>
          <p:cNvPicPr>
            <a:picLocks noChangeAspect="1"/>
          </p:cNvPicPr>
          <p:nvPr/>
        </p:nvPicPr>
        <p:blipFill>
          <a:blip r:embed="rId3" cstate="print"/>
          <a:srcRect/>
          <a:stretch>
            <a:fillRect/>
          </a:stretch>
        </p:blipFill>
        <p:spPr bwMode="auto">
          <a:xfrm>
            <a:off x="971550" y="704850"/>
            <a:ext cx="6999288" cy="52959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4294967295"/>
          </p:nvPr>
        </p:nvSpPr>
        <p:spPr>
          <a:xfrm>
            <a:off x="182563" y="3657600"/>
            <a:ext cx="8763000" cy="4525963"/>
          </a:xfrm>
        </p:spPr>
        <p:txBody>
          <a:bodyPr/>
          <a:lstStyle/>
          <a:p>
            <a:pPr algn="ctr" eaLnBrk="1" hangingPunct="1">
              <a:buFontTx/>
              <a:buNone/>
            </a:pPr>
            <a:r>
              <a:rPr lang="en-US" sz="2800" i="1" smtClean="0">
                <a:solidFill>
                  <a:srgbClr val="B2B2B2"/>
                </a:solidFill>
                <a:latin typeface="Verdana" pitchFamily="34" charset="0"/>
              </a:rPr>
              <a:t>campus committees = legal hostage situations</a:t>
            </a:r>
          </a:p>
        </p:txBody>
      </p:sp>
      <p:pic>
        <p:nvPicPr>
          <p:cNvPr id="56323" name="Picture 3" descr="edu"/>
          <p:cNvPicPr>
            <a:picLocks noChangeAspect="1" noChangeArrowheads="1"/>
          </p:cNvPicPr>
          <p:nvPr/>
        </p:nvPicPr>
        <p:blipFill>
          <a:blip r:embed="rId3" cstate="print"/>
          <a:srcRect/>
          <a:stretch>
            <a:fillRect/>
          </a:stretch>
        </p:blipFill>
        <p:spPr bwMode="auto">
          <a:xfrm>
            <a:off x="1828800" y="152400"/>
            <a:ext cx="5462588" cy="23129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0018" name="Rectangle 2"/>
          <p:cNvSpPr>
            <a:spLocks noChangeArrowheads="1"/>
          </p:cNvSpPr>
          <p:nvPr/>
        </p:nvSpPr>
        <p:spPr bwMode="auto">
          <a:xfrm>
            <a:off x="0" y="0"/>
            <a:ext cx="92964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b="1" smtClean="0">
              <a:solidFill>
                <a:srgbClr val="000000"/>
              </a:solidFill>
              <a:effectLst>
                <a:outerShdw blurRad="38100" dist="38100" dir="2700000" algn="tl">
                  <a:srgbClr val="000000">
                    <a:alpha val="43137"/>
                  </a:srgbClr>
                </a:outerShdw>
              </a:effectLst>
              <a:latin typeface="Verdana" pitchFamily="34" charset="0"/>
            </a:endParaRPr>
          </a:p>
        </p:txBody>
      </p:sp>
      <p:graphicFrame>
        <p:nvGraphicFramePr>
          <p:cNvPr id="1110021" name="Object 5"/>
          <p:cNvGraphicFramePr>
            <a:graphicFrameLocks noGrp="1" noChangeAspect="1"/>
          </p:cNvGraphicFramePr>
          <p:nvPr>
            <p:ph/>
          </p:nvPr>
        </p:nvGraphicFramePr>
        <p:xfrm>
          <a:off x="1905000" y="0"/>
          <a:ext cx="5302250" cy="6858000"/>
        </p:xfrm>
        <a:graphic>
          <a:graphicData uri="http://schemas.openxmlformats.org/presentationml/2006/ole">
            <mc:AlternateContent xmlns:mc="http://schemas.openxmlformats.org/markup-compatibility/2006">
              <mc:Choice xmlns:v="urn:schemas-microsoft-com:vml" Requires="v">
                <p:oleObj spid="_x0000_s2052" name="Acrobat Document" r:id="rId4" imgW="5830114" imgH="7542857" progId="AcroExch.Document.7">
                  <p:embed/>
                </p:oleObj>
              </mc:Choice>
              <mc:Fallback>
                <p:oleObj name="Acrobat Document" r:id="rId4" imgW="5830114" imgH="7542857" progId="AcroExch.Document.7">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0" y="0"/>
                        <a:ext cx="5302250" cy="685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370636" y="360452"/>
            <a:ext cx="6345146"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Web </a:t>
            </a:r>
            <a:r>
              <a:rPr lang="en-US" sz="4400" b="1" dirty="0" smtClean="0">
                <a:solidFill>
                  <a:schemeClr val="bg1"/>
                </a:solidFill>
                <a:latin typeface="Times New Roman" pitchFamily="18" charset="0"/>
              </a:rPr>
              <a:t>Governance Process</a:t>
            </a:r>
            <a:endParaRPr lang="en-US" sz="4400" b="1" dirty="0">
              <a:solidFill>
                <a:schemeClr val="bg1"/>
              </a:solidFill>
              <a:latin typeface="Times New Roman" pitchFamily="18" charset="0"/>
            </a:endParaRP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6" name="Text Box 5"/>
          <p:cNvSpPr txBox="1">
            <a:spLocks noChangeArrowheads="1"/>
          </p:cNvSpPr>
          <p:nvPr/>
        </p:nvSpPr>
        <p:spPr bwMode="auto">
          <a:xfrm>
            <a:off x="578418" y="2122001"/>
            <a:ext cx="8099030" cy="3370153"/>
          </a:xfrm>
          <a:prstGeom prst="rect">
            <a:avLst/>
          </a:prstGeom>
          <a:noFill/>
          <a:ln w="9525" algn="ctr">
            <a:noFill/>
            <a:miter lim="800000"/>
            <a:headEnd/>
            <a:tailEnd/>
          </a:ln>
        </p:spPr>
        <p:txBody>
          <a:bodyPr wrap="square">
            <a:spAutoFit/>
          </a:bodyPr>
          <a:lstStyle/>
          <a:p>
            <a:pPr marL="457200" indent="-457200" algn="l">
              <a:spcAft>
                <a:spcPts val="600"/>
              </a:spcAft>
              <a:buFont typeface="Arial" pitchFamily="34" charset="0"/>
              <a:buChar char="•"/>
              <a:defRPr/>
            </a:pPr>
            <a:r>
              <a:rPr lang="en-US" sz="2800" dirty="0" smtClean="0">
                <a:solidFill>
                  <a:srgbClr val="B2B2B2"/>
                </a:solidFill>
                <a:latin typeface="Arial"/>
              </a:rPr>
              <a:t>Perform a web governance audit</a:t>
            </a:r>
          </a:p>
          <a:p>
            <a:pPr marL="457200" indent="-457200" algn="l">
              <a:spcAft>
                <a:spcPts val="600"/>
              </a:spcAft>
              <a:buFont typeface="Arial" pitchFamily="34" charset="0"/>
              <a:buChar char="•"/>
              <a:defRPr/>
            </a:pPr>
            <a:r>
              <a:rPr lang="en-US" sz="2800" dirty="0" smtClean="0">
                <a:solidFill>
                  <a:srgbClr val="B2B2B2"/>
                </a:solidFill>
                <a:latin typeface="Arial"/>
              </a:rPr>
              <a:t>Perform a web governance self-assessment</a:t>
            </a:r>
          </a:p>
          <a:p>
            <a:pPr marL="457200" indent="-457200" algn="l">
              <a:spcAft>
                <a:spcPts val="600"/>
              </a:spcAft>
              <a:buFont typeface="Arial" pitchFamily="34" charset="0"/>
              <a:buChar char="•"/>
              <a:defRPr/>
            </a:pPr>
            <a:r>
              <a:rPr lang="en-US" sz="2800" dirty="0" smtClean="0">
                <a:solidFill>
                  <a:srgbClr val="B2B2B2"/>
                </a:solidFill>
                <a:latin typeface="Arial"/>
              </a:rPr>
              <a:t>Quantify the value of the web</a:t>
            </a:r>
            <a:endParaRPr lang="en-US" sz="2800" dirty="0">
              <a:solidFill>
                <a:srgbClr val="B2B2B2"/>
              </a:solidFill>
              <a:latin typeface="Arial"/>
            </a:endParaRPr>
          </a:p>
          <a:p>
            <a:pPr marL="457200" indent="-457200" algn="l">
              <a:spcAft>
                <a:spcPts val="600"/>
              </a:spcAft>
              <a:buFont typeface="Arial" pitchFamily="34" charset="0"/>
              <a:buChar char="•"/>
              <a:defRPr/>
            </a:pPr>
            <a:r>
              <a:rPr lang="en-US" sz="2800" dirty="0" smtClean="0">
                <a:solidFill>
                  <a:srgbClr val="B2B2B2"/>
                </a:solidFill>
                <a:latin typeface="Arial"/>
              </a:rPr>
              <a:t>Create a web governance charter</a:t>
            </a:r>
          </a:p>
          <a:p>
            <a:pPr marL="457200" indent="-457200" algn="l">
              <a:spcAft>
                <a:spcPts val="600"/>
              </a:spcAft>
              <a:buFont typeface="Arial" pitchFamily="34" charset="0"/>
              <a:buChar char="•"/>
              <a:defRPr/>
            </a:pPr>
            <a:r>
              <a:rPr lang="en-US" sz="2800" dirty="0" smtClean="0">
                <a:solidFill>
                  <a:srgbClr val="B2B2B2"/>
                </a:solidFill>
                <a:latin typeface="Arial"/>
              </a:rPr>
              <a:t>Develop policies and standards</a:t>
            </a:r>
          </a:p>
          <a:p>
            <a:pPr algn="l">
              <a:defRPr/>
            </a:pP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Web </a:t>
            </a:r>
            <a:r>
              <a:rPr lang="en-US" sz="4400" b="1" dirty="0" smtClean="0">
                <a:solidFill>
                  <a:schemeClr val="bg1"/>
                </a:solidFill>
                <a:latin typeface="Times New Roman" pitchFamily="18" charset="0"/>
              </a:rPr>
              <a:t>Policies</a:t>
            </a:r>
            <a:endParaRPr lang="en-US" sz="4400" b="1" dirty="0">
              <a:solidFill>
                <a:schemeClr val="bg1"/>
              </a:solidFill>
              <a:latin typeface="Times New Roman" pitchFamily="18" charset="0"/>
            </a:endParaRP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6" name="Text Box 5"/>
          <p:cNvSpPr txBox="1">
            <a:spLocks noChangeArrowheads="1"/>
          </p:cNvSpPr>
          <p:nvPr/>
        </p:nvSpPr>
        <p:spPr bwMode="auto">
          <a:xfrm>
            <a:off x="578418" y="2122001"/>
            <a:ext cx="8099030" cy="3093154"/>
          </a:xfrm>
          <a:prstGeom prst="rect">
            <a:avLst/>
          </a:prstGeom>
          <a:noFill/>
          <a:ln w="9525" algn="ctr">
            <a:noFill/>
            <a:miter lim="800000"/>
            <a:headEnd/>
            <a:tailEnd/>
          </a:ln>
        </p:spPr>
        <p:txBody>
          <a:bodyPr wrap="square">
            <a:spAutoFit/>
          </a:bodyPr>
          <a:lstStyle/>
          <a:p>
            <a:pPr marL="457200" indent="-457200" algn="l">
              <a:spcBef>
                <a:spcPts val="1200"/>
              </a:spcBef>
              <a:spcAft>
                <a:spcPts val="600"/>
              </a:spcAft>
              <a:buFont typeface="Arial" pitchFamily="34" charset="0"/>
              <a:buChar char="•"/>
              <a:defRPr/>
            </a:pPr>
            <a:r>
              <a:rPr lang="en-US" sz="2800" dirty="0" smtClean="0">
                <a:solidFill>
                  <a:srgbClr val="B2B2B2"/>
                </a:solidFill>
                <a:latin typeface="Arial"/>
              </a:rPr>
              <a:t>A set of legal, compliance related, editorial and technical constraints for web development</a:t>
            </a:r>
          </a:p>
          <a:p>
            <a:pPr marL="457200" indent="-457200" algn="l">
              <a:spcBef>
                <a:spcPts val="1200"/>
              </a:spcBef>
              <a:spcAft>
                <a:spcPts val="600"/>
              </a:spcAft>
              <a:buFont typeface="Arial" pitchFamily="34" charset="0"/>
              <a:buChar char="•"/>
              <a:defRPr/>
            </a:pPr>
            <a:r>
              <a:rPr lang="en-US" sz="2800" dirty="0" smtClean="0">
                <a:solidFill>
                  <a:srgbClr val="B2B2B2"/>
                </a:solidFill>
                <a:latin typeface="Arial"/>
              </a:rPr>
              <a:t>Focus is on mitigating risk</a:t>
            </a:r>
          </a:p>
          <a:p>
            <a:pPr marL="457200" indent="-457200" algn="l">
              <a:spcBef>
                <a:spcPts val="1200"/>
              </a:spcBef>
              <a:spcAft>
                <a:spcPts val="600"/>
              </a:spcAft>
              <a:buFont typeface="Arial" pitchFamily="34" charset="0"/>
              <a:buChar char="•"/>
              <a:defRPr/>
            </a:pPr>
            <a:r>
              <a:rPr lang="en-US" sz="2800" dirty="0" smtClean="0">
                <a:solidFill>
                  <a:srgbClr val="B2B2B2"/>
                </a:solidFill>
                <a:latin typeface="Arial"/>
              </a:rPr>
              <a:t>Will include both updates to existing policies and new policies explicit to the web</a:t>
            </a: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bg>
      <p:bgPr>
        <a:solidFill>
          <a:srgbClr val="000000"/>
        </a:solidFill>
        <a:effectLst/>
      </p:bgPr>
    </p:bg>
    <p:spTree>
      <p:nvGrpSpPr>
        <p:cNvPr id="1" name=""/>
        <p:cNvGrpSpPr/>
        <p:nvPr/>
      </p:nvGrpSpPr>
      <p:grpSpPr>
        <a:xfrm>
          <a:off x="0" y="0"/>
          <a:ext cx="0" cy="0"/>
          <a:chOff x="0" y="0"/>
          <a:chExt cx="0" cy="0"/>
        </a:xfrm>
      </p:grpSpPr>
      <p:sp>
        <p:nvSpPr>
          <p:cNvPr id="51202" name="Rectangle 3"/>
          <p:cNvSpPr>
            <a:spLocks noGrp="1" noChangeArrowheads="1"/>
          </p:cNvSpPr>
          <p:nvPr>
            <p:ph type="body" idx="4294967295"/>
          </p:nvPr>
        </p:nvSpPr>
        <p:spPr>
          <a:xfrm>
            <a:off x="612775" y="3365500"/>
            <a:ext cx="8145463" cy="3106738"/>
          </a:xfrm>
        </p:spPr>
        <p:txBody>
          <a:bodyPr/>
          <a:lstStyle/>
          <a:p>
            <a:pPr marL="0" indent="0" algn="ctr">
              <a:spcBef>
                <a:spcPct val="0"/>
              </a:spcBef>
            </a:pPr>
            <a:r>
              <a:rPr lang="en-US" sz="2800" b="1" i="1" smtClean="0">
                <a:solidFill>
                  <a:srgbClr val="B2B2B2"/>
                </a:solidFill>
              </a:rPr>
              <a:t>Policies, by definition, are </a:t>
            </a:r>
            <a:r>
              <a:rPr lang="en-US" sz="2800" b="1" i="1" smtClean="0">
                <a:solidFill>
                  <a:schemeClr val="bg1"/>
                </a:solidFill>
              </a:rPr>
              <a:t>enforced</a:t>
            </a:r>
            <a:r>
              <a:rPr lang="en-US" sz="2800" b="1" i="1" smtClean="0">
                <a:solidFill>
                  <a:srgbClr val="B2B2B2"/>
                </a:solidFill>
              </a:rPr>
              <a:t>.</a:t>
            </a:r>
            <a:br>
              <a:rPr lang="en-US" sz="2800" b="1" i="1" smtClean="0">
                <a:solidFill>
                  <a:srgbClr val="B2B2B2"/>
                </a:solidFill>
              </a:rPr>
            </a:br>
            <a:endParaRPr lang="en-US" sz="2800" b="1" i="1" smtClean="0">
              <a:solidFill>
                <a:srgbClr val="B2B2B2"/>
              </a:solidFill>
            </a:endParaRPr>
          </a:p>
          <a:p>
            <a:pPr marL="0" indent="0" algn="ctr">
              <a:spcBef>
                <a:spcPct val="0"/>
              </a:spcBef>
            </a:pPr>
            <a:r>
              <a:rPr lang="en-US" sz="2800" b="1" i="1" smtClean="0">
                <a:solidFill>
                  <a:srgbClr val="B2B2B2"/>
                </a:solidFill>
              </a:rPr>
              <a:t>There are </a:t>
            </a:r>
            <a:r>
              <a:rPr lang="en-US" sz="2800" b="1" i="1" smtClean="0">
                <a:solidFill>
                  <a:schemeClr val="bg1"/>
                </a:solidFill>
              </a:rPr>
              <a:t>consequences</a:t>
            </a:r>
            <a:r>
              <a:rPr lang="en-US" sz="2800" b="1" i="1" smtClean="0">
                <a:solidFill>
                  <a:srgbClr val="B2B2B2"/>
                </a:solidFill>
              </a:rPr>
              <a:t> when policies </a:t>
            </a:r>
          </a:p>
          <a:p>
            <a:pPr marL="0" indent="0" algn="ctr">
              <a:spcBef>
                <a:spcPct val="0"/>
              </a:spcBef>
            </a:pPr>
            <a:r>
              <a:rPr lang="en-US" sz="2800" b="1" i="1" smtClean="0">
                <a:solidFill>
                  <a:srgbClr val="B2B2B2"/>
                </a:solidFill>
              </a:rPr>
              <a:t>are not followed.</a:t>
            </a:r>
            <a:endParaRPr lang="en-US" sz="2800" b="1" i="1" smtClean="0"/>
          </a:p>
          <a:p>
            <a:pPr marL="0" indent="0" algn="ctr">
              <a:spcBef>
                <a:spcPct val="0"/>
              </a:spcBef>
            </a:pPr>
            <a:endParaRPr lang="en-US" sz="3600" smtClean="0"/>
          </a:p>
        </p:txBody>
      </p:sp>
      <p:pic>
        <p:nvPicPr>
          <p:cNvPr id="51203" name="Picture 4"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p>
            <a:endParaRPr lang="en-US"/>
          </a:p>
        </p:txBody>
      </p:sp>
      <p:graphicFrame>
        <p:nvGraphicFramePr>
          <p:cNvPr id="12" name="Diagram 11"/>
          <p:cNvGraphicFramePr/>
          <p:nvPr>
            <p:extLst>
              <p:ext uri="{D42A27DB-BD31-4B8C-83A1-F6EECF244321}">
                <p14:modId xmlns:p14="http://schemas.microsoft.com/office/powerpoint/2010/main" val="1664061881"/>
              </p:ext>
            </p:extLst>
          </p:nvPr>
        </p:nvGraphicFramePr>
        <p:xfrm>
          <a:off x="914400" y="14478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3021144921"/>
              </p:ext>
            </p:extLst>
          </p:nvPr>
        </p:nvGraphicFramePr>
        <p:xfrm>
          <a:off x="1524000" y="19304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Donut 22"/>
          <p:cNvSpPr/>
          <p:nvPr/>
        </p:nvSpPr>
        <p:spPr>
          <a:xfrm>
            <a:off x="2133600" y="1504461"/>
            <a:ext cx="4876800" cy="4876800"/>
          </a:xfrm>
          <a:prstGeom prst="donut">
            <a:avLst>
              <a:gd name="adj" fmla="val 74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black"/>
              </a:solidFill>
            </a:endParaRPr>
          </a:p>
        </p:txBody>
      </p:sp>
      <p:sp>
        <p:nvSpPr>
          <p:cNvPr id="25" name="Rectangle 24"/>
          <p:cNvSpPr/>
          <p:nvPr/>
        </p:nvSpPr>
        <p:spPr>
          <a:xfrm>
            <a:off x="3433220" y="175260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7" name="Rectangle 26"/>
          <p:cNvSpPr/>
          <p:nvPr/>
        </p:nvSpPr>
        <p:spPr>
          <a:xfrm rot="16200000">
            <a:off x="1640410" y="3541191"/>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9" name="Rectangle 28"/>
          <p:cNvSpPr/>
          <p:nvPr/>
        </p:nvSpPr>
        <p:spPr>
          <a:xfrm rot="10800000">
            <a:off x="3396515" y="5334000"/>
            <a:ext cx="2318485" cy="83659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0" name="Rectangle 29"/>
          <p:cNvSpPr/>
          <p:nvPr/>
        </p:nvSpPr>
        <p:spPr>
          <a:xfrm rot="5400000">
            <a:off x="5221810" y="354119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1" name="TextBox 30"/>
          <p:cNvSpPr txBox="1"/>
          <p:nvPr/>
        </p:nvSpPr>
        <p:spPr>
          <a:xfrm>
            <a:off x="2005054" y="304800"/>
            <a:ext cx="5089855" cy="923330"/>
          </a:xfrm>
          <a:prstGeom prst="rect">
            <a:avLst/>
          </a:prstGeom>
          <a:noFill/>
        </p:spPr>
        <p:txBody>
          <a:bodyPr wrap="none" rtlCol="0">
            <a:spAutoFit/>
          </a:bodyPr>
          <a:lstStyle/>
          <a:p>
            <a:pPr algn="l" fontAlgn="auto">
              <a:spcBef>
                <a:spcPts val="0"/>
              </a:spcBef>
              <a:spcAft>
                <a:spcPts val="0"/>
              </a:spcAft>
            </a:pPr>
            <a:r>
              <a:rPr lang="en-US" sz="5400" b="1" dirty="0">
                <a:solidFill>
                  <a:prstClr val="white"/>
                </a:solidFill>
                <a:latin typeface="Times New Roman" pitchFamily="18" charset="0"/>
                <a:cs typeface="Times New Roman" pitchFamily="18" charset="0"/>
              </a:rPr>
              <a:t>t</a:t>
            </a:r>
            <a:r>
              <a:rPr lang="en-US" sz="5400" b="1" dirty="0" smtClean="0">
                <a:solidFill>
                  <a:prstClr val="white"/>
                </a:solidFill>
                <a:latin typeface="Times New Roman" pitchFamily="18" charset="0"/>
                <a:cs typeface="Times New Roman" pitchFamily="18" charset="0"/>
              </a:rPr>
              <a:t>he .</a:t>
            </a:r>
            <a:r>
              <a:rPr lang="en-US" sz="5400" b="1" dirty="0" err="1" smtClean="0">
                <a:solidFill>
                  <a:prstClr val="white"/>
                </a:solidFill>
                <a:latin typeface="Times New Roman" pitchFamily="18" charset="0"/>
                <a:cs typeface="Times New Roman" pitchFamily="18" charset="0"/>
              </a:rPr>
              <a:t>edu</a:t>
            </a:r>
            <a:r>
              <a:rPr lang="en-US" sz="5400" b="1" dirty="0" smtClean="0">
                <a:solidFill>
                  <a:prstClr val="white"/>
                </a:solidFill>
                <a:latin typeface="Times New Roman" pitchFamily="18" charset="0"/>
                <a:cs typeface="Times New Roman" pitchFamily="18" charset="0"/>
              </a:rPr>
              <a:t> lifecycle</a:t>
            </a:r>
            <a:endParaRPr lang="en-US" sz="5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5089295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533400" y="3578225"/>
            <a:ext cx="8229600" cy="4525963"/>
          </a:xfrm>
        </p:spPr>
        <p:txBody>
          <a:bodyPr/>
          <a:lstStyle/>
          <a:p>
            <a:pPr algn="ctr" eaLnBrk="1" hangingPunct="1">
              <a:buFontTx/>
              <a:buNone/>
            </a:pPr>
            <a:r>
              <a:rPr lang="en-US" sz="2800" b="1" i="1" smtClean="0">
                <a:solidFill>
                  <a:srgbClr val="B2B2B2"/>
                </a:solidFill>
                <a:latin typeface="Verdana" pitchFamily="34" charset="0"/>
              </a:rPr>
              <a:t>If there is no benefit in following a policy or consequence for violating it, it becomes nothing more than an </a:t>
            </a:r>
            <a:r>
              <a:rPr lang="en-US" sz="2800" b="1" i="1" smtClean="0">
                <a:solidFill>
                  <a:schemeClr val="bg1"/>
                </a:solidFill>
                <a:latin typeface="Verdana" pitchFamily="34" charset="0"/>
              </a:rPr>
              <a:t>institutional artifact</a:t>
            </a:r>
            <a:r>
              <a:rPr lang="en-US" sz="2800" b="1" i="1" smtClean="0">
                <a:solidFill>
                  <a:srgbClr val="B2B2B2"/>
                </a:solidFill>
                <a:latin typeface="Verdana" pitchFamily="34" charset="0"/>
              </a:rPr>
              <a:t>.</a:t>
            </a:r>
            <a:r>
              <a:rPr lang="en-US" i="1" smtClean="0">
                <a:solidFill>
                  <a:srgbClr val="B2B2B2"/>
                </a:solidFill>
                <a:latin typeface="Verdana" pitchFamily="34" charset="0"/>
              </a:rPr>
              <a:t> </a:t>
            </a:r>
          </a:p>
        </p:txBody>
      </p:sp>
      <p:pic>
        <p:nvPicPr>
          <p:cNvPr id="4915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Web </a:t>
            </a:r>
            <a:r>
              <a:rPr lang="en-US" sz="4400" b="1" dirty="0" smtClean="0">
                <a:solidFill>
                  <a:schemeClr val="bg1"/>
                </a:solidFill>
                <a:latin typeface="Times New Roman" pitchFamily="18" charset="0"/>
              </a:rPr>
              <a:t>Standards</a:t>
            </a:r>
            <a:endParaRPr lang="en-US" sz="4400" b="1" dirty="0">
              <a:solidFill>
                <a:schemeClr val="bg1"/>
              </a:solidFill>
              <a:latin typeface="Times New Roman" pitchFamily="18" charset="0"/>
            </a:endParaRP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 name="Text Box 5"/>
          <p:cNvSpPr txBox="1">
            <a:spLocks noChangeArrowheads="1"/>
          </p:cNvSpPr>
          <p:nvPr/>
        </p:nvSpPr>
        <p:spPr bwMode="auto">
          <a:xfrm>
            <a:off x="578418" y="2122001"/>
            <a:ext cx="8099030" cy="4616648"/>
          </a:xfrm>
          <a:prstGeom prst="rect">
            <a:avLst/>
          </a:prstGeom>
          <a:noFill/>
          <a:ln w="9525" algn="ctr">
            <a:noFill/>
            <a:miter lim="800000"/>
            <a:headEnd/>
            <a:tailEnd/>
          </a:ln>
        </p:spPr>
        <p:txBody>
          <a:bodyPr wrap="square">
            <a:spAutoFit/>
          </a:bodyPr>
          <a:lstStyle/>
          <a:p>
            <a:pPr marL="457200" indent="-457200" algn="l">
              <a:spcBef>
                <a:spcPts val="600"/>
              </a:spcBef>
              <a:spcAft>
                <a:spcPts val="600"/>
              </a:spcAft>
              <a:buFont typeface="Arial" pitchFamily="34" charset="0"/>
              <a:buChar char="•"/>
              <a:defRPr/>
            </a:pPr>
            <a:r>
              <a:rPr lang="en-US" sz="2800" dirty="0" smtClean="0">
                <a:solidFill>
                  <a:srgbClr val="B2B2B2"/>
                </a:solidFill>
                <a:latin typeface="Arial"/>
              </a:rPr>
              <a:t>Should be created by a team of web experts with informed input from campus stakeholders</a:t>
            </a:r>
          </a:p>
          <a:p>
            <a:pPr marL="457200" indent="-457200" algn="l">
              <a:spcBef>
                <a:spcPts val="600"/>
              </a:spcBef>
              <a:spcAft>
                <a:spcPts val="600"/>
              </a:spcAft>
              <a:buFont typeface="Arial" pitchFamily="34" charset="0"/>
              <a:buChar char="•"/>
              <a:defRPr/>
            </a:pPr>
            <a:r>
              <a:rPr lang="en-US" sz="2800" dirty="0" smtClean="0">
                <a:solidFill>
                  <a:srgbClr val="B2B2B2"/>
                </a:solidFill>
                <a:latin typeface="Arial"/>
              </a:rPr>
              <a:t>Should involve the entire campus</a:t>
            </a:r>
          </a:p>
          <a:p>
            <a:pPr marL="457200" indent="-457200" algn="l">
              <a:spcBef>
                <a:spcPts val="600"/>
              </a:spcBef>
              <a:spcAft>
                <a:spcPts val="600"/>
              </a:spcAft>
              <a:buFont typeface="Arial" pitchFamily="34" charset="0"/>
              <a:buChar char="•"/>
              <a:defRPr/>
            </a:pPr>
            <a:r>
              <a:rPr lang="en-US" sz="2800" dirty="0" smtClean="0">
                <a:solidFill>
                  <a:srgbClr val="B2B2B2"/>
                </a:solidFill>
                <a:latin typeface="Arial"/>
              </a:rPr>
              <a:t>Real standards are enforced, but with the approach of enabler rather than naysayer</a:t>
            </a:r>
          </a:p>
          <a:p>
            <a:pPr marL="457200" indent="-457200" algn="l">
              <a:spcBef>
                <a:spcPts val="600"/>
              </a:spcBef>
              <a:spcAft>
                <a:spcPts val="600"/>
              </a:spcAft>
              <a:buFont typeface="Arial" pitchFamily="34" charset="0"/>
              <a:buChar char="•"/>
              <a:defRPr/>
            </a:pPr>
            <a:r>
              <a:rPr lang="en-US" sz="2800" dirty="0" smtClean="0">
                <a:solidFill>
                  <a:srgbClr val="B2B2B2"/>
                </a:solidFill>
                <a:latin typeface="Arial"/>
              </a:rPr>
              <a:t>Standards often fail because they are bad standards</a:t>
            </a:r>
          </a:p>
          <a:p>
            <a:pPr algn="l">
              <a:spcBef>
                <a:spcPts val="600"/>
              </a:spcBef>
              <a:spcAft>
                <a:spcPts val="600"/>
              </a:spcAft>
              <a:defRPr/>
            </a:pPr>
            <a:endParaRPr lang="en-US" sz="2800" dirty="0">
              <a:solidFill>
                <a:srgbClr val="B2B2B2"/>
              </a:solidFill>
              <a:latin typeface="Verdana" pitchFamily="34" charset="0"/>
            </a:endParaRPr>
          </a:p>
          <a:p>
            <a:pPr algn="l">
              <a:spcBef>
                <a:spcPts val="600"/>
              </a:spcBef>
              <a:spcAft>
                <a:spcPts val="600"/>
              </a:spcAft>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3891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Web </a:t>
            </a:r>
            <a:r>
              <a:rPr lang="en-US" sz="4400" b="1" dirty="0" smtClean="0">
                <a:solidFill>
                  <a:schemeClr val="bg1"/>
                </a:solidFill>
                <a:latin typeface="Times New Roman" pitchFamily="18" charset="0"/>
              </a:rPr>
              <a:t>Standards</a:t>
            </a:r>
            <a:endParaRPr lang="en-US" sz="4400" b="1" dirty="0">
              <a:solidFill>
                <a:schemeClr val="bg1"/>
              </a:solidFill>
              <a:latin typeface="Times New Roman" pitchFamily="18" charset="0"/>
            </a:endParaRPr>
          </a:p>
        </p:txBody>
      </p:sp>
      <p:sp>
        <p:nvSpPr>
          <p:cNvPr id="3891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6" name="Text Box 5"/>
          <p:cNvSpPr txBox="1">
            <a:spLocks noChangeArrowheads="1"/>
          </p:cNvSpPr>
          <p:nvPr/>
        </p:nvSpPr>
        <p:spPr bwMode="auto">
          <a:xfrm>
            <a:off x="726471" y="2122001"/>
            <a:ext cx="8099030" cy="3370153"/>
          </a:xfrm>
          <a:prstGeom prst="rect">
            <a:avLst/>
          </a:prstGeom>
          <a:noFill/>
          <a:ln w="9525" algn="ctr">
            <a:noFill/>
            <a:miter lim="800000"/>
            <a:headEnd/>
            <a:tailEnd/>
          </a:ln>
        </p:spPr>
        <p:txBody>
          <a:bodyPr wrap="square">
            <a:spAutoFit/>
          </a:bodyPr>
          <a:lstStyle/>
          <a:p>
            <a:pPr marL="514350" indent="-514350" algn="l">
              <a:spcAft>
                <a:spcPts val="600"/>
              </a:spcAft>
              <a:buFont typeface="+mj-lt"/>
              <a:buAutoNum type="arabicPeriod"/>
              <a:defRPr/>
            </a:pPr>
            <a:r>
              <a:rPr lang="en-US" sz="2800" dirty="0" smtClean="0">
                <a:solidFill>
                  <a:srgbClr val="B2B2B2"/>
                </a:solidFill>
                <a:latin typeface="Arial"/>
              </a:rPr>
              <a:t>Editorial</a:t>
            </a:r>
          </a:p>
          <a:p>
            <a:pPr marL="514350" indent="-514350" algn="l">
              <a:spcAft>
                <a:spcPts val="600"/>
              </a:spcAft>
              <a:buFont typeface="+mj-lt"/>
              <a:buAutoNum type="arabicPeriod"/>
              <a:defRPr/>
            </a:pPr>
            <a:r>
              <a:rPr lang="en-US" sz="2800" dirty="0" smtClean="0">
                <a:solidFill>
                  <a:srgbClr val="B2B2B2"/>
                </a:solidFill>
                <a:latin typeface="Arial"/>
              </a:rPr>
              <a:t>Design</a:t>
            </a:r>
          </a:p>
          <a:p>
            <a:pPr marL="514350" indent="-514350" algn="l">
              <a:spcAft>
                <a:spcPts val="600"/>
              </a:spcAft>
              <a:buFont typeface="+mj-lt"/>
              <a:buAutoNum type="arabicPeriod"/>
              <a:defRPr/>
            </a:pPr>
            <a:r>
              <a:rPr lang="en-US" sz="2800" dirty="0" smtClean="0">
                <a:solidFill>
                  <a:srgbClr val="B2B2B2"/>
                </a:solidFill>
                <a:latin typeface="Arial"/>
              </a:rPr>
              <a:t>Information Architecture</a:t>
            </a:r>
          </a:p>
          <a:p>
            <a:pPr marL="514350" indent="-514350" algn="l">
              <a:spcAft>
                <a:spcPts val="600"/>
              </a:spcAft>
              <a:buFont typeface="+mj-lt"/>
              <a:buAutoNum type="arabicPeriod"/>
              <a:defRPr/>
            </a:pPr>
            <a:r>
              <a:rPr lang="en-US" sz="2800" dirty="0" smtClean="0">
                <a:solidFill>
                  <a:srgbClr val="B2B2B2"/>
                </a:solidFill>
                <a:latin typeface="Arial"/>
              </a:rPr>
              <a:t>Web Tools and Applications</a:t>
            </a:r>
          </a:p>
          <a:p>
            <a:pPr marL="514350" indent="-514350" algn="l">
              <a:spcAft>
                <a:spcPts val="600"/>
              </a:spcAft>
              <a:buFont typeface="+mj-lt"/>
              <a:buAutoNum type="arabicPeriod"/>
              <a:defRPr/>
            </a:pPr>
            <a:r>
              <a:rPr lang="en-US" sz="2800" dirty="0" smtClean="0">
                <a:solidFill>
                  <a:srgbClr val="B2B2B2"/>
                </a:solidFill>
                <a:latin typeface="Arial"/>
              </a:rPr>
              <a:t>Network and Server Infrastructure </a:t>
            </a:r>
          </a:p>
          <a:p>
            <a:pPr algn="l">
              <a:defRPr/>
            </a:pP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extLst>
      <p:ext uri="{BB962C8B-B14F-4D97-AF65-F5344CB8AC3E}">
        <p14:creationId xmlns:p14="http://schemas.microsoft.com/office/powerpoint/2010/main" val="4154486734"/>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498566" y="722017"/>
            <a:ext cx="8229600" cy="4525963"/>
          </a:xfrm>
        </p:spPr>
        <p:txBody>
          <a:bodyPr/>
          <a:lstStyle/>
          <a:p>
            <a:pPr algn="ctr" eaLnBrk="1" hangingPunct="1">
              <a:buFontTx/>
              <a:buNone/>
            </a:pPr>
            <a:r>
              <a:rPr lang="en-US" sz="6600" b="1" i="1" dirty="0" smtClean="0">
                <a:solidFill>
                  <a:schemeClr val="bg1"/>
                </a:solidFill>
                <a:latin typeface="Lucida Fax" pitchFamily="18" charset="0"/>
              </a:rPr>
              <a:t>Discussion</a:t>
            </a:r>
          </a:p>
          <a:p>
            <a:pPr algn="ctr" eaLnBrk="1" hangingPunct="1">
              <a:buFontTx/>
              <a:buNone/>
            </a:pPr>
            <a:endParaRPr lang="en-US" sz="6600" b="1" i="1" dirty="0" smtClean="0">
              <a:solidFill>
                <a:schemeClr val="bg1"/>
              </a:solidFill>
              <a:latin typeface="Lucida Fax" pitchFamily="18" charset="0"/>
            </a:endParaRPr>
          </a:p>
          <a:p>
            <a:pPr algn="ctr" eaLnBrk="1" hangingPunct="1">
              <a:buFontTx/>
              <a:buNone/>
            </a:pPr>
            <a:r>
              <a:rPr lang="en-US" sz="2800" b="1" i="1" dirty="0" smtClean="0">
                <a:solidFill>
                  <a:srgbClr val="B2B2B2"/>
                </a:solidFill>
              </a:rPr>
              <a:t>Do you have web policies and standards?</a:t>
            </a:r>
            <a:br>
              <a:rPr lang="en-US" sz="2800" b="1" i="1" dirty="0" smtClean="0">
                <a:solidFill>
                  <a:srgbClr val="B2B2B2"/>
                </a:solidFill>
              </a:rPr>
            </a:br>
            <a:endParaRPr lang="en-US" sz="2800" b="1" i="1" dirty="0" smtClean="0">
              <a:solidFill>
                <a:srgbClr val="B2B2B2"/>
              </a:solidFill>
            </a:endParaRPr>
          </a:p>
          <a:p>
            <a:pPr algn="ctr" eaLnBrk="1" hangingPunct="1">
              <a:buFontTx/>
              <a:buNone/>
            </a:pPr>
            <a:r>
              <a:rPr lang="en-US" sz="2800" b="1" i="1" dirty="0" smtClean="0">
                <a:solidFill>
                  <a:srgbClr val="B2B2B2"/>
                </a:solidFill>
              </a:rPr>
              <a:t>Are they enforced?</a:t>
            </a:r>
            <a:endParaRPr lang="en-US" sz="2800" b="1" i="1" dirty="0" smtClean="0">
              <a:solidFill>
                <a:schemeClr val="bg1"/>
              </a:solidFill>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p>
            <a:endParaRPr lang="en-US"/>
          </a:p>
        </p:txBody>
      </p:sp>
      <p:graphicFrame>
        <p:nvGraphicFramePr>
          <p:cNvPr id="12" name="Diagram 11"/>
          <p:cNvGraphicFramePr/>
          <p:nvPr>
            <p:extLst>
              <p:ext uri="{D42A27DB-BD31-4B8C-83A1-F6EECF244321}">
                <p14:modId xmlns:p14="http://schemas.microsoft.com/office/powerpoint/2010/main" val="4119282093"/>
              </p:ext>
            </p:extLst>
          </p:nvPr>
        </p:nvGraphicFramePr>
        <p:xfrm>
          <a:off x="914400" y="14478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2545658447"/>
              </p:ext>
            </p:extLst>
          </p:nvPr>
        </p:nvGraphicFramePr>
        <p:xfrm>
          <a:off x="1524000" y="19304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Donut 22"/>
          <p:cNvSpPr/>
          <p:nvPr/>
        </p:nvSpPr>
        <p:spPr>
          <a:xfrm>
            <a:off x="2133600" y="1504461"/>
            <a:ext cx="4876800" cy="4876800"/>
          </a:xfrm>
          <a:prstGeom prst="donut">
            <a:avLst>
              <a:gd name="adj" fmla="val 74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black"/>
              </a:solidFill>
            </a:endParaRPr>
          </a:p>
        </p:txBody>
      </p:sp>
      <p:sp>
        <p:nvSpPr>
          <p:cNvPr id="25" name="Rectangle 24"/>
          <p:cNvSpPr/>
          <p:nvPr/>
        </p:nvSpPr>
        <p:spPr>
          <a:xfrm>
            <a:off x="3433220" y="175260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7" name="Rectangle 26"/>
          <p:cNvSpPr/>
          <p:nvPr/>
        </p:nvSpPr>
        <p:spPr>
          <a:xfrm rot="16200000">
            <a:off x="1640410" y="3541191"/>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9" name="Rectangle 28"/>
          <p:cNvSpPr/>
          <p:nvPr/>
        </p:nvSpPr>
        <p:spPr>
          <a:xfrm rot="10800000">
            <a:off x="3396515" y="5334000"/>
            <a:ext cx="2318485" cy="83659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0" name="Rectangle 29"/>
          <p:cNvSpPr/>
          <p:nvPr/>
        </p:nvSpPr>
        <p:spPr>
          <a:xfrm rot="5400000">
            <a:off x="5221810" y="354119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11" name="TextBox 10"/>
          <p:cNvSpPr txBox="1"/>
          <p:nvPr/>
        </p:nvSpPr>
        <p:spPr>
          <a:xfrm>
            <a:off x="2005054" y="304800"/>
            <a:ext cx="5089855" cy="923330"/>
          </a:xfrm>
          <a:prstGeom prst="rect">
            <a:avLst/>
          </a:prstGeom>
          <a:noFill/>
        </p:spPr>
        <p:txBody>
          <a:bodyPr wrap="none" rtlCol="0">
            <a:spAutoFit/>
          </a:bodyPr>
          <a:lstStyle/>
          <a:p>
            <a:pPr algn="l" fontAlgn="auto">
              <a:spcBef>
                <a:spcPts val="0"/>
              </a:spcBef>
              <a:spcAft>
                <a:spcPts val="0"/>
              </a:spcAft>
            </a:pPr>
            <a:r>
              <a:rPr lang="en-US" sz="5400" b="1" dirty="0">
                <a:solidFill>
                  <a:prstClr val="white"/>
                </a:solidFill>
                <a:latin typeface="Times New Roman" pitchFamily="18" charset="0"/>
                <a:cs typeface="Times New Roman" pitchFamily="18" charset="0"/>
              </a:rPr>
              <a:t>t</a:t>
            </a:r>
            <a:r>
              <a:rPr lang="en-US" sz="5400" b="1" dirty="0" smtClean="0">
                <a:solidFill>
                  <a:prstClr val="white"/>
                </a:solidFill>
                <a:latin typeface="Times New Roman" pitchFamily="18" charset="0"/>
                <a:cs typeface="Times New Roman" pitchFamily="18" charset="0"/>
              </a:rPr>
              <a:t>he .</a:t>
            </a:r>
            <a:r>
              <a:rPr lang="en-US" sz="5400" b="1" dirty="0" err="1" smtClean="0">
                <a:solidFill>
                  <a:prstClr val="white"/>
                </a:solidFill>
                <a:latin typeface="Times New Roman" pitchFamily="18" charset="0"/>
                <a:cs typeface="Times New Roman" pitchFamily="18" charset="0"/>
              </a:rPr>
              <a:t>edu</a:t>
            </a:r>
            <a:r>
              <a:rPr lang="en-US" sz="5400" b="1" dirty="0" smtClean="0">
                <a:solidFill>
                  <a:prstClr val="white"/>
                </a:solidFill>
                <a:latin typeface="Times New Roman" pitchFamily="18" charset="0"/>
                <a:cs typeface="Times New Roman" pitchFamily="18" charset="0"/>
              </a:rPr>
              <a:t> lifecycle</a:t>
            </a:r>
            <a:endParaRPr lang="en-US" sz="5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09493106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body" idx="4294967295"/>
          </p:nvPr>
        </p:nvSpPr>
        <p:spPr>
          <a:xfrm>
            <a:off x="506413" y="1290638"/>
            <a:ext cx="8229600" cy="4525962"/>
          </a:xfrm>
        </p:spPr>
        <p:txBody>
          <a:bodyPr/>
          <a:lstStyle/>
          <a:p>
            <a:pPr algn="ctr" eaLnBrk="1" hangingPunct="1">
              <a:buFontTx/>
              <a:buNone/>
            </a:pPr>
            <a:r>
              <a:rPr lang="en-US" b="1" i="1" smtClean="0">
                <a:solidFill>
                  <a:schemeClr val="bg1"/>
                </a:solidFill>
              </a:rPr>
              <a:t>“There is nothing so useless as </a:t>
            </a:r>
          </a:p>
          <a:p>
            <a:pPr algn="ctr" eaLnBrk="1" hangingPunct="1">
              <a:buFontTx/>
              <a:buNone/>
            </a:pPr>
            <a:r>
              <a:rPr lang="en-US" b="1" i="1" smtClean="0">
                <a:solidFill>
                  <a:schemeClr val="bg1"/>
                </a:solidFill>
              </a:rPr>
              <a:t>doing efficiently that which </a:t>
            </a:r>
          </a:p>
          <a:p>
            <a:pPr algn="ctr" eaLnBrk="1" hangingPunct="1">
              <a:buFontTx/>
              <a:buNone/>
            </a:pPr>
            <a:r>
              <a:rPr lang="en-US" b="1" i="1" smtClean="0">
                <a:solidFill>
                  <a:schemeClr val="bg1"/>
                </a:solidFill>
              </a:rPr>
              <a:t>should not be done at all.”</a:t>
            </a:r>
          </a:p>
          <a:p>
            <a:pPr algn="ctr" eaLnBrk="1" hangingPunct="1">
              <a:buFontTx/>
              <a:buNone/>
            </a:pPr>
            <a:endParaRPr lang="en-US" sz="2400" b="1" i="1" smtClean="0">
              <a:solidFill>
                <a:schemeClr val="bg1"/>
              </a:solidFill>
            </a:endParaRPr>
          </a:p>
          <a:p>
            <a:pPr algn="ctr" eaLnBrk="1" hangingPunct="1">
              <a:buFontTx/>
              <a:buNone/>
            </a:pPr>
            <a:endParaRPr lang="en-US" sz="2400" b="1" i="1" smtClean="0">
              <a:solidFill>
                <a:schemeClr val="bg1"/>
              </a:solidFill>
            </a:endParaRPr>
          </a:p>
          <a:p>
            <a:pPr algn="ctr" eaLnBrk="1" hangingPunct="1">
              <a:buFontTx/>
              <a:buNone/>
            </a:pPr>
            <a:endParaRPr lang="en-US" sz="2400" b="1" i="1" smtClean="0">
              <a:solidFill>
                <a:schemeClr val="bg1"/>
              </a:solidFill>
            </a:endParaRPr>
          </a:p>
          <a:p>
            <a:pPr algn="ctr" eaLnBrk="1" hangingPunct="1">
              <a:buFontTx/>
              <a:buNone/>
            </a:pPr>
            <a:r>
              <a:rPr lang="en-US" sz="2400" b="1" i="1" smtClean="0">
                <a:solidFill>
                  <a:schemeClr val="bg1"/>
                </a:solidFill>
              </a:rPr>
              <a:t>							- Peter Drucker</a:t>
            </a:r>
          </a:p>
          <a:p>
            <a:pPr algn="ctr" eaLnBrk="1" hangingPunct="1">
              <a:buFontTx/>
              <a:buNone/>
            </a:pPr>
            <a:endParaRPr lang="en-US" b="1" i="1" smtClean="0">
              <a:solidFill>
                <a:schemeClr val="bg1"/>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4274" name="Picture 2"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7185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rgbClr val="FFFFFF"/>
                </a:solidFill>
                <a:latin typeface="Times New Roman" pitchFamily="18" charset="0"/>
              </a:rPr>
              <a:t>Web Strategy</a:t>
            </a:r>
          </a:p>
        </p:txBody>
      </p:sp>
      <p:sp>
        <p:nvSpPr>
          <p:cNvPr id="5427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54277" name="Text Box 5"/>
          <p:cNvSpPr txBox="1">
            <a:spLocks noChangeArrowheads="1"/>
          </p:cNvSpPr>
          <p:nvPr/>
        </p:nvSpPr>
        <p:spPr bwMode="auto">
          <a:xfrm>
            <a:off x="852756" y="2008188"/>
            <a:ext cx="757205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dirty="0">
                <a:solidFill>
                  <a:srgbClr val="B2B2B2"/>
                </a:solidFill>
                <a:latin typeface="Verdana" pitchFamily="34" charset="0"/>
              </a:rPr>
              <a:t>The </a:t>
            </a:r>
            <a:r>
              <a:rPr lang="en-US" sz="2800" dirty="0" smtClean="0">
                <a:solidFill>
                  <a:srgbClr val="B2B2B2"/>
                </a:solidFill>
                <a:latin typeface="Verdana" pitchFamily="34" charset="0"/>
              </a:rPr>
              <a:t>use and allocation of organizational resources to accomplish long-term objectives</a:t>
            </a:r>
            <a:endParaRPr lang="en-US" sz="2800" dirty="0">
              <a:solidFill>
                <a:srgbClr val="B2B2B2"/>
              </a:solidFill>
              <a:latin typeface="Verdana" pitchFamily="34" charset="0"/>
            </a:endParaRPr>
          </a:p>
          <a:p>
            <a:pPr algn="l" eaLnBrk="1" hangingPunct="1"/>
            <a:endParaRPr lang="en-US" sz="2800" dirty="0">
              <a:solidFill>
                <a:srgbClr val="B2B2B2"/>
              </a:solidFill>
              <a:latin typeface="Verdana" pitchFamily="34" charset="0"/>
            </a:endParaRPr>
          </a:p>
          <a:p>
            <a:pPr algn="l" eaLnBrk="1" hangingPunct="1"/>
            <a:endParaRPr lang="en-US" sz="2800" dirty="0">
              <a:solidFill>
                <a:srgbClr val="B2B2B2"/>
              </a:solidFill>
              <a:latin typeface="Verdana" pitchFamily="34" charset="0"/>
            </a:endParaRPr>
          </a:p>
          <a:p>
            <a:pPr algn="l" eaLnBrk="1" hangingPunct="1"/>
            <a:r>
              <a:rPr lang="en-US" sz="2000" dirty="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i="1" smtClean="0">
                <a:solidFill>
                  <a:srgbClr val="B2B2B2"/>
                </a:solidFill>
                <a:latin typeface="Verdana" pitchFamily="34" charset="0"/>
              </a:rPr>
              <a:t>Why do you have a website?</a:t>
            </a:r>
          </a:p>
        </p:txBody>
      </p:sp>
      <p:pic>
        <p:nvPicPr>
          <p:cNvPr id="5222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body" idx="4294967295"/>
          </p:nvPr>
        </p:nvSpPr>
        <p:spPr>
          <a:xfrm>
            <a:off x="328773" y="3657600"/>
            <a:ext cx="8691937" cy="4525963"/>
          </a:xfrm>
        </p:spPr>
        <p:txBody>
          <a:bodyPr/>
          <a:lstStyle/>
          <a:p>
            <a:pPr algn="ctr" eaLnBrk="1" hangingPunct="1">
              <a:buFontTx/>
              <a:buNone/>
            </a:pPr>
            <a:r>
              <a:rPr lang="en-US" i="1" dirty="0">
                <a:solidFill>
                  <a:srgbClr val="B2B2B2"/>
                </a:solidFill>
                <a:latin typeface="Verdana" pitchFamily="34" charset="0"/>
              </a:rPr>
              <a:t>k</a:t>
            </a:r>
            <a:r>
              <a:rPr lang="en-US" i="1" dirty="0" smtClean="0">
                <a:solidFill>
                  <a:srgbClr val="B2B2B2"/>
                </a:solidFill>
                <a:latin typeface="Verdana" pitchFamily="34" charset="0"/>
              </a:rPr>
              <a:t>now the problem you are trying to solve</a:t>
            </a:r>
          </a:p>
        </p:txBody>
      </p:sp>
      <p:pic>
        <p:nvPicPr>
          <p:cNvPr id="5222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50419"/>
      </p:ext>
    </p:extLst>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2226" name="Rectangle 2"/>
          <p:cNvSpPr>
            <a:spLocks noGrp="1" noChangeArrowheads="1"/>
          </p:cNvSpPr>
          <p:nvPr>
            <p:ph type="body" idx="4294967295"/>
          </p:nvPr>
        </p:nvSpPr>
        <p:spPr>
          <a:xfrm>
            <a:off x="328773" y="3657600"/>
            <a:ext cx="8691937" cy="4525963"/>
          </a:xfrm>
        </p:spPr>
        <p:txBody>
          <a:bodyPr/>
          <a:lstStyle/>
          <a:p>
            <a:pPr algn="ctr" eaLnBrk="1" hangingPunct="1">
              <a:buFontTx/>
              <a:buNone/>
            </a:pPr>
            <a:r>
              <a:rPr lang="en-US" sz="2800" i="1" dirty="0" smtClean="0">
                <a:solidFill>
                  <a:srgbClr val="B2B2B2"/>
                </a:solidFill>
              </a:rPr>
              <a:t>decisions need to be made based on </a:t>
            </a:r>
            <a:r>
              <a:rPr lang="en-US" sz="2800" b="1" i="1" dirty="0" smtClean="0">
                <a:solidFill>
                  <a:schemeClr val="bg1"/>
                </a:solidFill>
              </a:rPr>
              <a:t>strategy</a:t>
            </a:r>
            <a:r>
              <a:rPr lang="en-US" sz="2800" i="1" dirty="0" smtClean="0">
                <a:solidFill>
                  <a:srgbClr val="B2B2B2"/>
                </a:solidFill>
              </a:rPr>
              <a:t>, </a:t>
            </a:r>
            <a:br>
              <a:rPr lang="en-US" sz="2800" i="1" dirty="0" smtClean="0">
                <a:solidFill>
                  <a:srgbClr val="B2B2B2"/>
                </a:solidFill>
              </a:rPr>
            </a:br>
            <a:r>
              <a:rPr lang="en-US" sz="2800" i="1" dirty="0" smtClean="0">
                <a:solidFill>
                  <a:srgbClr val="B2B2B2"/>
                </a:solidFill>
              </a:rPr>
              <a:t>not historical precedent or politics</a:t>
            </a:r>
          </a:p>
        </p:txBody>
      </p:sp>
      <p:pic>
        <p:nvPicPr>
          <p:cNvPr id="5222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5041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533400" y="1819275"/>
            <a:ext cx="8229600" cy="4525963"/>
          </a:xfrm>
        </p:spPr>
        <p:txBody>
          <a:bodyPr/>
          <a:lstStyle/>
          <a:p>
            <a:pPr algn="ctr" eaLnBrk="1" hangingPunct="1">
              <a:buFontTx/>
              <a:buNone/>
            </a:pPr>
            <a:r>
              <a:rPr lang="en-US" b="1" i="1" smtClean="0">
                <a:solidFill>
                  <a:schemeClr val="bg1"/>
                </a:solidFill>
                <a:latin typeface="Verdana" pitchFamily="34" charset="0"/>
              </a:rPr>
              <a:t>True or False </a:t>
            </a:r>
          </a:p>
          <a:p>
            <a:pPr algn="ctr" eaLnBrk="1" hangingPunct="1">
              <a:buFontTx/>
              <a:buNone/>
            </a:pPr>
            <a:r>
              <a:rPr lang="en-US" i="1" smtClean="0">
                <a:solidFill>
                  <a:srgbClr val="B2B2B2"/>
                </a:solidFill>
                <a:latin typeface="Verdana" pitchFamily="34" charset="0"/>
              </a:rPr>
              <a:t>Most college web sites are</a:t>
            </a:r>
            <a:r>
              <a:rPr lang="en-US" i="1" smtClean="0">
                <a:solidFill>
                  <a:schemeClr val="bg1"/>
                </a:solidFill>
                <a:latin typeface="Verdana" pitchFamily="34" charset="0"/>
              </a:rPr>
              <a:t> </a:t>
            </a:r>
            <a:r>
              <a:rPr lang="en-US" b="1" i="1" smtClean="0">
                <a:solidFill>
                  <a:schemeClr val="bg1"/>
                </a:solidFill>
                <a:latin typeface="Verdana" pitchFamily="34" charset="0"/>
              </a:rPr>
              <a:t>bad</a:t>
            </a:r>
            <a:r>
              <a:rPr lang="en-US" i="1" smtClean="0">
                <a:solidFill>
                  <a:schemeClr val="bg1"/>
                </a:solidFill>
                <a:latin typeface="Verdana" pitchFamily="34" charset="0"/>
              </a:rPr>
              <a:t>?</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53250" name="AutoShape 4"/>
          <p:cNvSpPr>
            <a:spLocks noChangeArrowheads="1"/>
          </p:cNvSpPr>
          <p:nvPr/>
        </p:nvSpPr>
        <p:spPr bwMode="auto">
          <a:xfrm>
            <a:off x="3200400" y="533400"/>
            <a:ext cx="2743200" cy="990600"/>
          </a:xfrm>
          <a:prstGeom prst="roundRect">
            <a:avLst>
              <a:gd name="adj" fmla="val 16667"/>
            </a:avLst>
          </a:prstGeom>
          <a:solidFill>
            <a:srgbClr val="B2B2B2"/>
          </a:solidFill>
          <a:ln w="9525">
            <a:solidFill>
              <a:schemeClr val="tx1"/>
            </a:solidFill>
            <a:round/>
            <a:headEnd/>
            <a:tailEnd/>
          </a:ln>
        </p:spPr>
        <p:txBody>
          <a:bodyPr wrap="none" anchor="ctr"/>
          <a:lstStyle/>
          <a:p>
            <a:r>
              <a:rPr lang="en-US" sz="2800" b="1">
                <a:solidFill>
                  <a:srgbClr val="000000"/>
                </a:solidFill>
                <a:latin typeface="Arial" charset="0"/>
              </a:rPr>
              <a:t>Institutional </a:t>
            </a:r>
          </a:p>
          <a:p>
            <a:r>
              <a:rPr lang="en-US" sz="2800" b="1">
                <a:solidFill>
                  <a:srgbClr val="000000"/>
                </a:solidFill>
                <a:latin typeface="Arial" charset="0"/>
              </a:rPr>
              <a:t>Strategy</a:t>
            </a:r>
          </a:p>
        </p:txBody>
      </p:sp>
      <p:sp>
        <p:nvSpPr>
          <p:cNvPr id="53251" name="AutoShape 5"/>
          <p:cNvSpPr>
            <a:spLocks noChangeArrowheads="1"/>
          </p:cNvSpPr>
          <p:nvPr/>
        </p:nvSpPr>
        <p:spPr bwMode="auto">
          <a:xfrm>
            <a:off x="3497263" y="2925763"/>
            <a:ext cx="2133600" cy="914400"/>
          </a:xfrm>
          <a:prstGeom prst="roundRect">
            <a:avLst>
              <a:gd name="adj" fmla="val 16667"/>
            </a:avLst>
          </a:prstGeom>
          <a:solidFill>
            <a:srgbClr val="B2B2B2"/>
          </a:solidFill>
          <a:ln w="9525">
            <a:solidFill>
              <a:schemeClr val="tx1"/>
            </a:solidFill>
            <a:round/>
            <a:headEnd/>
            <a:tailEnd/>
          </a:ln>
        </p:spPr>
        <p:txBody>
          <a:bodyPr wrap="none" anchor="ctr"/>
          <a:lstStyle/>
          <a:p>
            <a:r>
              <a:rPr lang="en-US" sz="2000" b="1">
                <a:solidFill>
                  <a:srgbClr val="000000"/>
                </a:solidFill>
                <a:latin typeface="Arial" charset="0"/>
              </a:rPr>
              <a:t>Web </a:t>
            </a:r>
          </a:p>
          <a:p>
            <a:r>
              <a:rPr lang="en-US" sz="2000" b="1">
                <a:solidFill>
                  <a:srgbClr val="000000"/>
                </a:solidFill>
                <a:latin typeface="Arial" charset="0"/>
              </a:rPr>
              <a:t>Strategy</a:t>
            </a:r>
          </a:p>
        </p:txBody>
      </p:sp>
      <p:sp>
        <p:nvSpPr>
          <p:cNvPr id="53252" name="AutoShape 6"/>
          <p:cNvSpPr>
            <a:spLocks noChangeArrowheads="1"/>
          </p:cNvSpPr>
          <p:nvPr/>
        </p:nvSpPr>
        <p:spPr bwMode="auto">
          <a:xfrm>
            <a:off x="1460500" y="5195888"/>
            <a:ext cx="2133600" cy="914400"/>
          </a:xfrm>
          <a:prstGeom prst="roundRect">
            <a:avLst>
              <a:gd name="adj" fmla="val 16667"/>
            </a:avLst>
          </a:prstGeom>
          <a:solidFill>
            <a:srgbClr val="B2B2B2"/>
          </a:solidFill>
          <a:ln w="9525">
            <a:solidFill>
              <a:schemeClr val="tx1"/>
            </a:solidFill>
            <a:round/>
            <a:headEnd/>
            <a:tailEnd/>
          </a:ln>
        </p:spPr>
        <p:txBody>
          <a:bodyPr wrap="none" anchor="ctr"/>
          <a:lstStyle/>
          <a:p>
            <a:r>
              <a:rPr lang="en-US" sz="2000">
                <a:solidFill>
                  <a:srgbClr val="000000"/>
                </a:solidFill>
                <a:latin typeface="Arial" charset="0"/>
              </a:rPr>
              <a:t>Content</a:t>
            </a:r>
          </a:p>
          <a:p>
            <a:r>
              <a:rPr lang="en-US" sz="2000">
                <a:solidFill>
                  <a:srgbClr val="000000"/>
                </a:solidFill>
                <a:latin typeface="Arial" charset="0"/>
              </a:rPr>
              <a:t>Strategy</a:t>
            </a:r>
          </a:p>
        </p:txBody>
      </p:sp>
      <p:sp>
        <p:nvSpPr>
          <p:cNvPr id="53253" name="AutoShape 7"/>
          <p:cNvSpPr>
            <a:spLocks noChangeArrowheads="1"/>
          </p:cNvSpPr>
          <p:nvPr/>
        </p:nvSpPr>
        <p:spPr bwMode="auto">
          <a:xfrm>
            <a:off x="5532438" y="5195888"/>
            <a:ext cx="2133600" cy="914400"/>
          </a:xfrm>
          <a:prstGeom prst="roundRect">
            <a:avLst>
              <a:gd name="adj" fmla="val 16667"/>
            </a:avLst>
          </a:prstGeom>
          <a:solidFill>
            <a:srgbClr val="B2B2B2"/>
          </a:solidFill>
          <a:ln w="9525">
            <a:solidFill>
              <a:schemeClr val="tx1"/>
            </a:solidFill>
            <a:round/>
            <a:headEnd/>
            <a:tailEnd/>
          </a:ln>
        </p:spPr>
        <p:txBody>
          <a:bodyPr wrap="none" anchor="ctr"/>
          <a:lstStyle/>
          <a:p>
            <a:r>
              <a:rPr lang="en-US" sz="2000">
                <a:solidFill>
                  <a:srgbClr val="000000"/>
                </a:solidFill>
                <a:latin typeface="Arial" charset="0"/>
              </a:rPr>
              <a:t>Social Media</a:t>
            </a:r>
          </a:p>
          <a:p>
            <a:r>
              <a:rPr lang="en-US" sz="2000">
                <a:solidFill>
                  <a:srgbClr val="000000"/>
                </a:solidFill>
                <a:latin typeface="Arial" charset="0"/>
              </a:rPr>
              <a:t>Strategy</a:t>
            </a:r>
          </a:p>
        </p:txBody>
      </p:sp>
      <p:sp>
        <p:nvSpPr>
          <p:cNvPr id="53254" name="AutoShape 8"/>
          <p:cNvSpPr>
            <a:spLocks noChangeArrowheads="1"/>
          </p:cNvSpPr>
          <p:nvPr/>
        </p:nvSpPr>
        <p:spPr bwMode="auto">
          <a:xfrm>
            <a:off x="6445250" y="2965450"/>
            <a:ext cx="2133600" cy="914400"/>
          </a:xfrm>
          <a:prstGeom prst="roundRect">
            <a:avLst>
              <a:gd name="adj" fmla="val 16667"/>
            </a:avLst>
          </a:prstGeom>
          <a:solidFill>
            <a:srgbClr val="B2B2B2"/>
          </a:solidFill>
          <a:ln w="9525">
            <a:solidFill>
              <a:schemeClr val="tx1"/>
            </a:solidFill>
            <a:round/>
            <a:headEnd/>
            <a:tailEnd/>
          </a:ln>
        </p:spPr>
        <p:txBody>
          <a:bodyPr wrap="none" anchor="ctr"/>
          <a:lstStyle/>
          <a:p>
            <a:r>
              <a:rPr lang="en-US" sz="2000">
                <a:solidFill>
                  <a:srgbClr val="000000"/>
                </a:solidFill>
                <a:latin typeface="Arial" charset="0"/>
              </a:rPr>
              <a:t>IT</a:t>
            </a:r>
          </a:p>
          <a:p>
            <a:r>
              <a:rPr lang="en-US" sz="2000">
                <a:solidFill>
                  <a:srgbClr val="000000"/>
                </a:solidFill>
                <a:latin typeface="Arial" charset="0"/>
              </a:rPr>
              <a:t> Strategy</a:t>
            </a:r>
          </a:p>
        </p:txBody>
      </p:sp>
      <p:sp>
        <p:nvSpPr>
          <p:cNvPr id="53255" name="AutoShape 9"/>
          <p:cNvSpPr>
            <a:spLocks noChangeArrowheads="1"/>
          </p:cNvSpPr>
          <p:nvPr/>
        </p:nvSpPr>
        <p:spPr bwMode="auto">
          <a:xfrm>
            <a:off x="539750" y="2968625"/>
            <a:ext cx="2133600" cy="914400"/>
          </a:xfrm>
          <a:prstGeom prst="roundRect">
            <a:avLst>
              <a:gd name="adj" fmla="val 16667"/>
            </a:avLst>
          </a:prstGeom>
          <a:solidFill>
            <a:srgbClr val="B2B2B2"/>
          </a:solidFill>
          <a:ln w="9525">
            <a:solidFill>
              <a:schemeClr val="tx1"/>
            </a:solidFill>
            <a:round/>
            <a:headEnd/>
            <a:tailEnd/>
          </a:ln>
        </p:spPr>
        <p:txBody>
          <a:bodyPr wrap="none" anchor="ctr"/>
          <a:lstStyle/>
          <a:p>
            <a:r>
              <a:rPr lang="en-US" sz="2000">
                <a:solidFill>
                  <a:srgbClr val="000000"/>
                </a:solidFill>
                <a:latin typeface="Arial" charset="0"/>
              </a:rPr>
              <a:t>Communications</a:t>
            </a:r>
          </a:p>
          <a:p>
            <a:r>
              <a:rPr lang="en-US" sz="2000">
                <a:solidFill>
                  <a:srgbClr val="000000"/>
                </a:solidFill>
                <a:latin typeface="Arial" charset="0"/>
              </a:rPr>
              <a:t> Strategy</a:t>
            </a:r>
          </a:p>
        </p:txBody>
      </p:sp>
      <p:sp>
        <p:nvSpPr>
          <p:cNvPr id="53256" name="Line 10"/>
          <p:cNvSpPr>
            <a:spLocks noChangeShapeType="1"/>
          </p:cNvSpPr>
          <p:nvPr/>
        </p:nvSpPr>
        <p:spPr bwMode="auto">
          <a:xfrm>
            <a:off x="4572000" y="1700213"/>
            <a:ext cx="0" cy="730250"/>
          </a:xfrm>
          <a:prstGeom prst="line">
            <a:avLst/>
          </a:prstGeom>
          <a:noFill/>
          <a:ln w="1905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57" name="Line 11"/>
          <p:cNvSpPr>
            <a:spLocks noChangeShapeType="1"/>
          </p:cNvSpPr>
          <p:nvPr/>
        </p:nvSpPr>
        <p:spPr bwMode="auto">
          <a:xfrm flipH="1">
            <a:off x="3265488" y="4081463"/>
            <a:ext cx="461962" cy="768350"/>
          </a:xfrm>
          <a:prstGeom prst="line">
            <a:avLst/>
          </a:prstGeom>
          <a:noFill/>
          <a:ln w="1905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58" name="Line 12"/>
          <p:cNvSpPr>
            <a:spLocks noChangeShapeType="1"/>
          </p:cNvSpPr>
          <p:nvPr/>
        </p:nvSpPr>
        <p:spPr bwMode="auto">
          <a:xfrm>
            <a:off x="5454650" y="4091737"/>
            <a:ext cx="461963" cy="692150"/>
          </a:xfrm>
          <a:prstGeom prst="line">
            <a:avLst/>
          </a:prstGeom>
          <a:noFill/>
          <a:ln w="1905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59" name="Line 13"/>
          <p:cNvSpPr>
            <a:spLocks noChangeShapeType="1"/>
          </p:cNvSpPr>
          <p:nvPr/>
        </p:nvSpPr>
        <p:spPr bwMode="auto">
          <a:xfrm flipH="1">
            <a:off x="2728913" y="1739900"/>
            <a:ext cx="461962" cy="768350"/>
          </a:xfrm>
          <a:prstGeom prst="line">
            <a:avLst/>
          </a:prstGeom>
          <a:noFill/>
          <a:ln w="1905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60" name="Line 14"/>
          <p:cNvSpPr>
            <a:spLocks noChangeShapeType="1"/>
          </p:cNvSpPr>
          <p:nvPr/>
        </p:nvSpPr>
        <p:spPr bwMode="auto">
          <a:xfrm>
            <a:off x="5916613" y="1778000"/>
            <a:ext cx="461962" cy="692150"/>
          </a:xfrm>
          <a:prstGeom prst="line">
            <a:avLst/>
          </a:prstGeom>
          <a:noFill/>
          <a:ln w="19050">
            <a:solidFill>
              <a:schemeClr val="bg1"/>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61" name="Line 15"/>
          <p:cNvSpPr>
            <a:spLocks noChangeShapeType="1"/>
          </p:cNvSpPr>
          <p:nvPr/>
        </p:nvSpPr>
        <p:spPr bwMode="auto">
          <a:xfrm>
            <a:off x="5800725" y="3429000"/>
            <a:ext cx="500063" cy="0"/>
          </a:xfrm>
          <a:prstGeom prst="line">
            <a:avLst/>
          </a:prstGeom>
          <a:noFill/>
          <a:ln w="190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262" name="Line 16"/>
          <p:cNvSpPr>
            <a:spLocks noChangeShapeType="1"/>
          </p:cNvSpPr>
          <p:nvPr/>
        </p:nvSpPr>
        <p:spPr bwMode="auto">
          <a:xfrm>
            <a:off x="2843213" y="3429000"/>
            <a:ext cx="500062" cy="0"/>
          </a:xfrm>
          <a:prstGeom prst="line">
            <a:avLst/>
          </a:prstGeom>
          <a:noFill/>
          <a:ln w="19050">
            <a:solidFill>
              <a:schemeClr val="bg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6" name="Line 11"/>
          <p:cNvSpPr>
            <a:spLocks noChangeShapeType="1"/>
          </p:cNvSpPr>
          <p:nvPr/>
        </p:nvSpPr>
        <p:spPr bwMode="auto">
          <a:xfrm flipH="1">
            <a:off x="6978170" y="4074561"/>
            <a:ext cx="461962" cy="768350"/>
          </a:xfrm>
          <a:prstGeom prst="line">
            <a:avLst/>
          </a:prstGeom>
          <a:noFill/>
          <a:ln w="1905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17" name="Line 12"/>
          <p:cNvSpPr>
            <a:spLocks noChangeShapeType="1"/>
          </p:cNvSpPr>
          <p:nvPr/>
        </p:nvSpPr>
        <p:spPr bwMode="auto">
          <a:xfrm>
            <a:off x="1846709" y="4157663"/>
            <a:ext cx="461963" cy="692150"/>
          </a:xfrm>
          <a:prstGeom prst="line">
            <a:avLst/>
          </a:prstGeom>
          <a:noFill/>
          <a:ln w="19050">
            <a:solidFill>
              <a:schemeClr val="bg1"/>
            </a:solidFill>
            <a:round/>
            <a:headEnd type="triangle" w="lg" len="lg"/>
            <a:tailEnd type="triangle" w="lg" len="lg"/>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18" name="Picture 17" descr="Web Services - Strategic Planning Questionnaire.jpg"/>
          <p:cNvPicPr>
            <a:picLocks noChangeAspect="1"/>
          </p:cNvPicPr>
          <p:nvPr/>
        </p:nvPicPr>
        <p:blipFill>
          <a:blip r:embed="rId3" cstate="print"/>
          <a:stretch>
            <a:fillRect/>
          </a:stretch>
        </p:blipFill>
        <p:spPr>
          <a:xfrm>
            <a:off x="1922318" y="0"/>
            <a:ext cx="5299364" cy="6858000"/>
          </a:xfrm>
          <a:prstGeom prst="rect">
            <a:avLst/>
          </a:prstGeom>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p>
            <a:endParaRPr lang="en-US"/>
          </a:p>
        </p:txBody>
      </p:sp>
      <p:graphicFrame>
        <p:nvGraphicFramePr>
          <p:cNvPr id="12" name="Diagram 11"/>
          <p:cNvGraphicFramePr/>
          <p:nvPr>
            <p:extLst>
              <p:ext uri="{D42A27DB-BD31-4B8C-83A1-F6EECF244321}">
                <p14:modId xmlns:p14="http://schemas.microsoft.com/office/powerpoint/2010/main" val="4119282093"/>
              </p:ext>
            </p:extLst>
          </p:nvPr>
        </p:nvGraphicFramePr>
        <p:xfrm>
          <a:off x="914400" y="14478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4179971065"/>
              </p:ext>
            </p:extLst>
          </p:nvPr>
        </p:nvGraphicFramePr>
        <p:xfrm>
          <a:off x="1524000" y="19304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Donut 22"/>
          <p:cNvSpPr/>
          <p:nvPr/>
        </p:nvSpPr>
        <p:spPr>
          <a:xfrm>
            <a:off x="2133600" y="1504461"/>
            <a:ext cx="4876800" cy="4876800"/>
          </a:xfrm>
          <a:prstGeom prst="donut">
            <a:avLst>
              <a:gd name="adj" fmla="val 74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black"/>
              </a:solidFill>
            </a:endParaRPr>
          </a:p>
        </p:txBody>
      </p:sp>
      <p:sp>
        <p:nvSpPr>
          <p:cNvPr id="25" name="Rectangle 24"/>
          <p:cNvSpPr/>
          <p:nvPr/>
        </p:nvSpPr>
        <p:spPr>
          <a:xfrm>
            <a:off x="3433220" y="175260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7" name="Rectangle 26"/>
          <p:cNvSpPr/>
          <p:nvPr/>
        </p:nvSpPr>
        <p:spPr>
          <a:xfrm rot="16200000">
            <a:off x="1640410" y="3541191"/>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9" name="Rectangle 28"/>
          <p:cNvSpPr/>
          <p:nvPr/>
        </p:nvSpPr>
        <p:spPr>
          <a:xfrm rot="10800000">
            <a:off x="3396515" y="5334000"/>
            <a:ext cx="2318485" cy="83659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0" name="Rectangle 29"/>
          <p:cNvSpPr/>
          <p:nvPr/>
        </p:nvSpPr>
        <p:spPr>
          <a:xfrm rot="5400000">
            <a:off x="5221810" y="354119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11" name="TextBox 10"/>
          <p:cNvSpPr txBox="1"/>
          <p:nvPr/>
        </p:nvSpPr>
        <p:spPr>
          <a:xfrm>
            <a:off x="2005054" y="304800"/>
            <a:ext cx="5089855" cy="923330"/>
          </a:xfrm>
          <a:prstGeom prst="rect">
            <a:avLst/>
          </a:prstGeom>
          <a:noFill/>
        </p:spPr>
        <p:txBody>
          <a:bodyPr wrap="none" rtlCol="0">
            <a:spAutoFit/>
          </a:bodyPr>
          <a:lstStyle/>
          <a:p>
            <a:pPr algn="l" fontAlgn="auto">
              <a:spcBef>
                <a:spcPts val="0"/>
              </a:spcBef>
              <a:spcAft>
                <a:spcPts val="0"/>
              </a:spcAft>
            </a:pPr>
            <a:r>
              <a:rPr lang="en-US" sz="5400" b="1" dirty="0">
                <a:solidFill>
                  <a:prstClr val="white"/>
                </a:solidFill>
                <a:latin typeface="Times New Roman" pitchFamily="18" charset="0"/>
                <a:cs typeface="Times New Roman" pitchFamily="18" charset="0"/>
              </a:rPr>
              <a:t>t</a:t>
            </a:r>
            <a:r>
              <a:rPr lang="en-US" sz="5400" b="1" dirty="0" smtClean="0">
                <a:solidFill>
                  <a:prstClr val="white"/>
                </a:solidFill>
                <a:latin typeface="Times New Roman" pitchFamily="18" charset="0"/>
                <a:cs typeface="Times New Roman" pitchFamily="18" charset="0"/>
              </a:rPr>
              <a:t>he .</a:t>
            </a:r>
            <a:r>
              <a:rPr lang="en-US" sz="5400" b="1" dirty="0" err="1" smtClean="0">
                <a:solidFill>
                  <a:prstClr val="white"/>
                </a:solidFill>
                <a:latin typeface="Times New Roman" pitchFamily="18" charset="0"/>
                <a:cs typeface="Times New Roman" pitchFamily="18" charset="0"/>
              </a:rPr>
              <a:t>edu</a:t>
            </a:r>
            <a:r>
              <a:rPr lang="en-US" sz="5400" b="1" dirty="0" smtClean="0">
                <a:solidFill>
                  <a:prstClr val="white"/>
                </a:solidFill>
                <a:latin typeface="Times New Roman" pitchFamily="18" charset="0"/>
                <a:cs typeface="Times New Roman" pitchFamily="18" charset="0"/>
              </a:rPr>
              <a:t> lifecycle</a:t>
            </a:r>
            <a:endParaRPr lang="en-US" sz="5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09493106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rgbClr val="FFFFFF"/>
                </a:solidFill>
                <a:latin typeface="Times New Roman" pitchFamily="18" charset="0"/>
              </a:rPr>
              <a:t>Web </a:t>
            </a:r>
            <a:r>
              <a:rPr lang="en-US" sz="4400" b="1" dirty="0" smtClean="0">
                <a:solidFill>
                  <a:srgbClr val="FFFFFF"/>
                </a:solidFill>
                <a:latin typeface="Times New Roman" pitchFamily="18" charset="0"/>
              </a:rPr>
              <a:t>Operations</a:t>
            </a:r>
            <a:endParaRPr lang="en-US" sz="4400" b="1" dirty="0">
              <a:solidFill>
                <a:srgbClr val="FFFFFF"/>
              </a:solidFill>
              <a:latin typeface="Times New Roman" pitchFamily="18" charset="0"/>
            </a:endParaRPr>
          </a:p>
        </p:txBody>
      </p:sp>
      <p:sp>
        <p:nvSpPr>
          <p:cNvPr id="66563"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952500" y="2241550"/>
            <a:ext cx="7094538" cy="2246313"/>
          </a:xfrm>
          <a:prstGeom prst="rect">
            <a:avLst/>
          </a:prstGeom>
          <a:noFill/>
          <a:ln w="9525" algn="ctr">
            <a:noFill/>
            <a:miter lim="800000"/>
            <a:headEnd/>
            <a:tailEnd/>
          </a:ln>
        </p:spPr>
        <p:txBody>
          <a:bodyPr>
            <a:spAutoFit/>
          </a:bodyPr>
          <a:lstStyle/>
          <a:p>
            <a:pPr>
              <a:defRPr/>
            </a:pPr>
            <a:r>
              <a:rPr lang="en-US" sz="3200" dirty="0">
                <a:solidFill>
                  <a:srgbClr val="B2B2B2"/>
                </a:solidFill>
                <a:latin typeface="Arial"/>
              </a:rPr>
              <a:t>effective, efficient management </a:t>
            </a:r>
          </a:p>
          <a:p>
            <a:pPr>
              <a:defRPr/>
            </a:pPr>
            <a:r>
              <a:rPr lang="en-US" sz="3200" dirty="0">
                <a:solidFill>
                  <a:srgbClr val="B2B2B2"/>
                </a:solidFill>
                <a:latin typeface="Arial"/>
              </a:rPr>
              <a:t>of daily web operations</a:t>
            </a:r>
            <a:r>
              <a:rPr lang="en-US" sz="2800" dirty="0">
                <a:solidFill>
                  <a:srgbClr val="333333"/>
                </a:solidFill>
              </a:rPr>
              <a:t>.</a:t>
            </a:r>
            <a:endParaRPr lang="en-US" sz="2800" dirty="0">
              <a:solidFill>
                <a:srgbClr val="B2B2B2"/>
              </a:solidFill>
              <a:latin typeface="Arial"/>
            </a:endParaRPr>
          </a:p>
          <a:p>
            <a:pPr algn="l">
              <a:defRPr/>
            </a:pPr>
            <a:endParaRPr lang="en-US" sz="2800" dirty="0">
              <a:solidFill>
                <a:srgbClr val="B2B2B2"/>
              </a:solidFill>
              <a:latin typeface="Verdana" pitchFamily="34" charset="0"/>
            </a:endParaRPr>
          </a:p>
          <a:p>
            <a:pPr algn="l">
              <a:defRPr/>
            </a:pP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smtClean="0">
                <a:solidFill>
                  <a:srgbClr val="B2B2B2"/>
                </a:solidFill>
                <a:latin typeface="Verdana" pitchFamily="34" charset="0"/>
              </a:rPr>
              <a:t>Is your site sustainable?</a:t>
            </a:r>
            <a:r>
              <a:rPr lang="en-US" i="1" smtClean="0">
                <a:solidFill>
                  <a:srgbClr val="B2B2B2"/>
                </a:solidFill>
                <a:latin typeface="Verdana" pitchFamily="34" charset="0"/>
              </a:rPr>
              <a:t> </a:t>
            </a:r>
          </a:p>
        </p:txBody>
      </p:sp>
      <p:pic>
        <p:nvPicPr>
          <p:cNvPr id="67587"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smtClean="0">
                <a:solidFill>
                  <a:srgbClr val="B2B2B2"/>
                </a:solidFill>
                <a:latin typeface="Verdana" pitchFamily="34" charset="0"/>
              </a:rPr>
              <a:t>The Web Is Not a Project</a:t>
            </a:r>
            <a:r>
              <a:rPr lang="en-US" i="1" smtClean="0">
                <a:solidFill>
                  <a:srgbClr val="B2B2B2"/>
                </a:solidFill>
                <a:latin typeface="Verdana" pitchFamily="34" charset="0"/>
              </a:rPr>
              <a:t> </a:t>
            </a: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 name="Picture 4" descr="roi.jpg"/>
          <p:cNvPicPr>
            <a:picLocks noChangeAspect="1"/>
          </p:cNvPicPr>
          <p:nvPr/>
        </p:nvPicPr>
        <p:blipFill>
          <a:blip r:embed="rId3" cstate="print"/>
          <a:stretch>
            <a:fillRect/>
          </a:stretch>
        </p:blipFill>
        <p:spPr>
          <a:xfrm>
            <a:off x="2281649" y="478970"/>
            <a:ext cx="4458789" cy="5573487"/>
          </a:xfrm>
          <a:prstGeom prst="rect">
            <a:avLst/>
          </a:prstGeom>
          <a:ln>
            <a:solidFill>
              <a:schemeClr val="bg1"/>
            </a:solidFill>
          </a:ln>
        </p:spPr>
      </p:pic>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6562" name="Rectangle 5"/>
          <p:cNvSpPr>
            <a:spLocks noChangeArrowheads="1"/>
          </p:cNvSpPr>
          <p:nvPr/>
        </p:nvSpPr>
        <p:spPr bwMode="auto">
          <a:xfrm>
            <a:off x="1614488" y="395288"/>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rgbClr val="FFFFFF"/>
                </a:solidFill>
                <a:latin typeface="Times New Roman" pitchFamily="18" charset="0"/>
              </a:rPr>
              <a:t>Web </a:t>
            </a:r>
            <a:r>
              <a:rPr lang="en-US" sz="4400" b="1" dirty="0" smtClean="0">
                <a:solidFill>
                  <a:srgbClr val="FFFFFF"/>
                </a:solidFill>
                <a:latin typeface="Times New Roman" pitchFamily="18" charset="0"/>
              </a:rPr>
              <a:t>Operations</a:t>
            </a:r>
            <a:endParaRPr lang="en-US" sz="4400" b="1" dirty="0">
              <a:solidFill>
                <a:srgbClr val="FFFFFF"/>
              </a:solidFill>
              <a:latin typeface="Times New Roman" pitchFamily="18" charset="0"/>
            </a:endParaRPr>
          </a:p>
        </p:txBody>
      </p:sp>
      <p:sp>
        <p:nvSpPr>
          <p:cNvPr id="66563"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5" name="Text Box 5"/>
          <p:cNvSpPr txBox="1">
            <a:spLocks noChangeArrowheads="1"/>
          </p:cNvSpPr>
          <p:nvPr/>
        </p:nvSpPr>
        <p:spPr bwMode="auto">
          <a:xfrm>
            <a:off x="432486" y="2122001"/>
            <a:ext cx="8244962" cy="3370153"/>
          </a:xfrm>
          <a:prstGeom prst="rect">
            <a:avLst/>
          </a:prstGeom>
          <a:noFill/>
          <a:ln w="9525" algn="ctr">
            <a:noFill/>
            <a:miter lim="800000"/>
            <a:headEnd/>
            <a:tailEnd/>
          </a:ln>
        </p:spPr>
        <p:txBody>
          <a:bodyPr wrap="square">
            <a:spAutoFit/>
          </a:bodyPr>
          <a:lstStyle/>
          <a:p>
            <a:pPr marL="457200" indent="-457200" algn="l">
              <a:spcAft>
                <a:spcPts val="600"/>
              </a:spcAft>
              <a:buFont typeface="Arial" pitchFamily="34" charset="0"/>
              <a:buChar char="•"/>
              <a:defRPr/>
            </a:pPr>
            <a:r>
              <a:rPr lang="en-US" sz="2800" dirty="0" smtClean="0">
                <a:solidFill>
                  <a:srgbClr val="B2B2B2"/>
                </a:solidFill>
                <a:latin typeface="Arial"/>
              </a:rPr>
              <a:t>How efficient are daily web operations?</a:t>
            </a:r>
          </a:p>
          <a:p>
            <a:pPr marL="457200" indent="-457200" algn="l">
              <a:spcAft>
                <a:spcPts val="600"/>
              </a:spcAft>
              <a:buFont typeface="Arial" pitchFamily="34" charset="0"/>
              <a:buChar char="•"/>
              <a:defRPr/>
            </a:pPr>
            <a:r>
              <a:rPr lang="en-US" sz="2800" dirty="0" smtClean="0">
                <a:solidFill>
                  <a:srgbClr val="B2B2B2"/>
                </a:solidFill>
                <a:latin typeface="Arial"/>
              </a:rPr>
              <a:t>Is information published on a timely manner?</a:t>
            </a:r>
          </a:p>
          <a:p>
            <a:pPr marL="457200" indent="-457200" algn="l">
              <a:spcAft>
                <a:spcPts val="600"/>
              </a:spcAft>
              <a:buFont typeface="Arial" pitchFamily="34" charset="0"/>
              <a:buChar char="•"/>
              <a:defRPr/>
            </a:pPr>
            <a:r>
              <a:rPr lang="en-US" sz="2800" dirty="0" smtClean="0">
                <a:solidFill>
                  <a:srgbClr val="B2B2B2"/>
                </a:solidFill>
                <a:latin typeface="Arial"/>
              </a:rPr>
              <a:t>Are all processes and procedures documented?</a:t>
            </a:r>
          </a:p>
          <a:p>
            <a:pPr marL="457200" indent="-457200" algn="l">
              <a:spcAft>
                <a:spcPts val="600"/>
              </a:spcAft>
              <a:buFont typeface="Arial" pitchFamily="34" charset="0"/>
              <a:buChar char="•"/>
              <a:defRPr/>
            </a:pPr>
            <a:r>
              <a:rPr lang="en-US" sz="2800" dirty="0" smtClean="0">
                <a:solidFill>
                  <a:srgbClr val="B2B2B2"/>
                </a:solidFill>
                <a:latin typeface="Arial"/>
              </a:rPr>
              <a:t>Is there good communication and interaction between everyone involved with the web?</a:t>
            </a:r>
          </a:p>
          <a:p>
            <a:pPr marL="457200" indent="-457200" algn="l">
              <a:spcAft>
                <a:spcPts val="600"/>
              </a:spcAft>
              <a:buFont typeface="Arial" pitchFamily="34" charset="0"/>
              <a:buChar char="•"/>
              <a:defRPr/>
            </a:pPr>
            <a:r>
              <a:rPr lang="en-US" sz="2800" dirty="0" smtClean="0">
                <a:solidFill>
                  <a:srgbClr val="B2B2B2"/>
                </a:solidFill>
                <a:latin typeface="Arial"/>
              </a:rPr>
              <a:t>Is there appropriate backup and redundancy?</a:t>
            </a:r>
            <a:endParaRPr lang="en-US" sz="2800" dirty="0">
              <a:solidFill>
                <a:srgbClr val="B2B2B2"/>
              </a:solidFill>
              <a:latin typeface="Verdana" pitchFamily="34" charset="0"/>
            </a:endParaRPr>
          </a:p>
          <a:p>
            <a:pPr algn="l">
              <a:defRPr/>
            </a:pPr>
            <a:r>
              <a:rPr lang="en-US" sz="2000" dirty="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4114" name="Rectangle 2"/>
          <p:cNvSpPr>
            <a:spLocks noChangeArrowheads="1"/>
          </p:cNvSpPr>
          <p:nvPr/>
        </p:nvSpPr>
        <p:spPr bwMode="auto">
          <a:xfrm>
            <a:off x="0" y="0"/>
            <a:ext cx="9296400" cy="6858000"/>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800" b="1" smtClean="0">
              <a:solidFill>
                <a:srgbClr val="000000"/>
              </a:solidFill>
              <a:effectLst>
                <a:outerShdw blurRad="38100" dist="38100" dir="2700000" algn="tl">
                  <a:srgbClr val="000000">
                    <a:alpha val="43137"/>
                  </a:srgbClr>
                </a:outerShdw>
              </a:effectLst>
              <a:latin typeface="Verdana" pitchFamily="34" charset="0"/>
            </a:endParaRPr>
          </a:p>
        </p:txBody>
      </p:sp>
      <p:pic>
        <p:nvPicPr>
          <p:cNvPr id="1114115" name="Picture 3" descr="netoffic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0163"/>
            <a:ext cx="8610600" cy="68881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body" idx="4294967295"/>
          </p:nvPr>
        </p:nvSpPr>
        <p:spPr>
          <a:xfrm>
            <a:off x="420131" y="3657600"/>
            <a:ext cx="8476734" cy="4525963"/>
          </a:xfrm>
        </p:spPr>
        <p:txBody>
          <a:bodyPr/>
          <a:lstStyle/>
          <a:p>
            <a:pPr algn="ctr" eaLnBrk="1" hangingPunct="1">
              <a:buFontTx/>
              <a:buNone/>
            </a:pPr>
            <a:r>
              <a:rPr lang="en-US" b="1" i="1" dirty="0" smtClean="0">
                <a:solidFill>
                  <a:srgbClr val="B2B2B2"/>
                </a:solidFill>
                <a:latin typeface="Verdana" pitchFamily="34" charset="0"/>
              </a:rPr>
              <a:t>Where should the web team report?</a:t>
            </a:r>
            <a:endParaRPr lang="en-US" i="1" dirty="0" smtClean="0">
              <a:solidFill>
                <a:srgbClr val="B2B2B2"/>
              </a:solidFill>
              <a:latin typeface="Verdana" pitchFamily="34" charset="0"/>
            </a:endParaRPr>
          </a:p>
        </p:txBody>
      </p:sp>
      <p:pic>
        <p:nvPicPr>
          <p:cNvPr id="4813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12291"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12292" name="Picture 5" descr="university_webs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5388" y="1192213"/>
            <a:ext cx="6777037" cy="473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 Box 6"/>
          <p:cNvSpPr txBox="1">
            <a:spLocks noChangeArrowheads="1"/>
          </p:cNvSpPr>
          <p:nvPr/>
        </p:nvSpPr>
        <p:spPr bwMode="auto">
          <a:xfrm>
            <a:off x="6723063" y="6194425"/>
            <a:ext cx="12779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a:latin typeface="Trebuchet MS" pitchFamily="34" charset="0"/>
              </a:rPr>
              <a:t>xkcd.com</a:t>
            </a:r>
            <a:r>
              <a:rPr lang="en-US"/>
              <a:t> </a:t>
            </a:r>
          </a:p>
        </p:txBody>
      </p:sp>
      <p:sp>
        <p:nvSpPr>
          <p:cNvPr id="12294" name="Text Box 7"/>
          <p:cNvSpPr txBox="1">
            <a:spLocks noChangeArrowheads="1"/>
          </p:cNvSpPr>
          <p:nvPr/>
        </p:nvSpPr>
        <p:spPr bwMode="auto">
          <a:xfrm>
            <a:off x="2947988" y="317500"/>
            <a:ext cx="3313112"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2800" b="1">
                <a:latin typeface="Trebuchet MS" pitchFamily="34" charset="0"/>
              </a:rPr>
              <a:t>University Website</a:t>
            </a:r>
            <a:endParaRPr lang="en-US" sz="2800" b="1"/>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3" descr="it marketing b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5" y="0"/>
            <a:ext cx="91376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7" name="Text Box 3"/>
          <p:cNvSpPr txBox="1">
            <a:spLocks noChangeArrowheads="1"/>
          </p:cNvSpPr>
          <p:nvPr/>
        </p:nvSpPr>
        <p:spPr bwMode="auto">
          <a:xfrm>
            <a:off x="914400" y="457200"/>
            <a:ext cx="7467600" cy="1189038"/>
          </a:xfrm>
          <a:prstGeom prst="rect">
            <a:avLst/>
          </a:prstGeom>
          <a:solidFill>
            <a:schemeClr val="bg1">
              <a:alpha val="7294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r>
              <a:rPr lang="en-US" sz="7200" b="1">
                <a:latin typeface="Arial" charset="0"/>
              </a:rPr>
              <a:t>IT or Marketing</a:t>
            </a:r>
          </a:p>
        </p:txBody>
      </p:sp>
    </p:spTree>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8370" name="Title 4"/>
          <p:cNvSpPr>
            <a:spLocks noGrp="1"/>
          </p:cNvSpPr>
          <p:nvPr>
            <p:ph type="ctrTitle"/>
          </p:nvPr>
        </p:nvSpPr>
        <p:spPr>
          <a:xfrm>
            <a:off x="3549650" y="1557338"/>
            <a:ext cx="5397500" cy="1470025"/>
          </a:xfrm>
        </p:spPr>
        <p:txBody>
          <a:bodyPr/>
          <a:lstStyle/>
          <a:p>
            <a:pPr eaLnBrk="1" hangingPunct="1"/>
            <a:r>
              <a:rPr lang="en-US" smtClean="0">
                <a:solidFill>
                  <a:schemeClr val="bg1"/>
                </a:solidFill>
              </a:rPr>
              <a:t>let there be </a:t>
            </a:r>
            <a:br>
              <a:rPr lang="en-US" smtClean="0">
                <a:solidFill>
                  <a:schemeClr val="bg1"/>
                </a:solidFill>
              </a:rPr>
            </a:br>
            <a:r>
              <a:rPr lang="en-US" smtClean="0">
                <a:solidFill>
                  <a:schemeClr val="bg1"/>
                </a:solidFill>
              </a:rPr>
              <a:t>web divisions</a:t>
            </a:r>
          </a:p>
        </p:txBody>
      </p:sp>
      <p:sp>
        <p:nvSpPr>
          <p:cNvPr id="58371" name="Subtitle 5"/>
          <p:cNvSpPr>
            <a:spLocks noGrp="1"/>
          </p:cNvSpPr>
          <p:nvPr>
            <p:ph type="subTitle" idx="1"/>
          </p:nvPr>
        </p:nvSpPr>
        <p:spPr/>
        <p:txBody>
          <a:bodyPr/>
          <a:lstStyle/>
          <a:p>
            <a:pPr eaLnBrk="1" hangingPunct="1"/>
            <a:endParaRPr lang="en-US" smtClean="0"/>
          </a:p>
        </p:txBody>
      </p:sp>
      <p:pic>
        <p:nvPicPr>
          <p:cNvPr id="58372" name="Picture 4" descr="zeldman.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58788"/>
            <a:ext cx="4249738" cy="639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body" idx="4294967295"/>
          </p:nvPr>
        </p:nvSpPr>
        <p:spPr/>
        <p:txBody>
          <a:bodyPr/>
          <a:lstStyle/>
          <a:p>
            <a:pPr eaLnBrk="1" hangingPunct="1"/>
            <a:endParaRPr lang="en-US" smtClean="0"/>
          </a:p>
        </p:txBody>
      </p:sp>
      <p:sp>
        <p:nvSpPr>
          <p:cNvPr id="59395" name="Rectangle 3"/>
          <p:cNvSpPr>
            <a:spLocks noGrp="1" noChangeArrowheads="1"/>
          </p:cNvSpPr>
          <p:nvPr>
            <p:ph type="title" idx="4294967295"/>
          </p:nvPr>
        </p:nvSpPr>
        <p:spPr/>
        <p:txBody>
          <a:bodyPr/>
          <a:lstStyle/>
          <a:p>
            <a:pPr eaLnBrk="1" hangingPunct="1"/>
            <a:endParaRPr lang="en-US" smtClean="0"/>
          </a:p>
        </p:txBody>
      </p:sp>
      <p:pic>
        <p:nvPicPr>
          <p:cNvPr id="59396" name="Picture 6" descr="holisticview0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689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470" y="0"/>
            <a:ext cx="8875059" cy="6858000"/>
          </a:xfrm>
          <a:prstGeom prst="rect">
            <a:avLst/>
          </a:prstGeom>
        </p:spPr>
      </p:pic>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body" idx="4294967295"/>
          </p:nvPr>
        </p:nvSpPr>
        <p:spPr>
          <a:xfrm>
            <a:off x="533400" y="3578225"/>
            <a:ext cx="8229600" cy="4525963"/>
          </a:xfrm>
        </p:spPr>
        <p:txBody>
          <a:bodyPr/>
          <a:lstStyle/>
          <a:p>
            <a:pPr algn="ctr" eaLnBrk="1" hangingPunct="1">
              <a:buFontTx/>
              <a:buNone/>
            </a:pPr>
            <a:r>
              <a:rPr lang="en-US" sz="2800" b="1" i="1" dirty="0" smtClean="0">
                <a:solidFill>
                  <a:srgbClr val="B2B2B2"/>
                </a:solidFill>
                <a:latin typeface="Verdana" pitchFamily="34" charset="0"/>
              </a:rPr>
              <a:t>Is higher education ready for the idea of a </a:t>
            </a:r>
            <a:r>
              <a:rPr lang="en-US" sz="2800" b="1" i="1" dirty="0" smtClean="0">
                <a:solidFill>
                  <a:schemeClr val="bg1"/>
                </a:solidFill>
                <a:latin typeface="Verdana" pitchFamily="34" charset="0"/>
              </a:rPr>
              <a:t>CWO</a:t>
            </a:r>
            <a:r>
              <a:rPr lang="en-US" sz="2800" b="1" i="1" dirty="0" smtClean="0">
                <a:solidFill>
                  <a:srgbClr val="B2B2B2"/>
                </a:solidFill>
                <a:latin typeface="Verdana" pitchFamily="34" charset="0"/>
              </a:rPr>
              <a:t> (Chief Web Officer)?</a:t>
            </a:r>
            <a:endParaRPr lang="en-US" i="1" dirty="0" smtClean="0">
              <a:solidFill>
                <a:srgbClr val="B2B2B2"/>
              </a:solidFill>
              <a:latin typeface="Verdana" pitchFamily="34" charset="0"/>
            </a:endParaRPr>
          </a:p>
        </p:txBody>
      </p:sp>
      <p:pic>
        <p:nvPicPr>
          <p:cNvPr id="4915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6633107"/>
      </p:ext>
    </p:extLst>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4419600"/>
            <a:ext cx="6400800" cy="1752600"/>
          </a:xfrm>
        </p:spPr>
        <p:txBody>
          <a:bodyPr/>
          <a:lstStyle/>
          <a:p>
            <a:endParaRPr lang="en-US"/>
          </a:p>
        </p:txBody>
      </p:sp>
      <p:graphicFrame>
        <p:nvGraphicFramePr>
          <p:cNvPr id="12" name="Diagram 11"/>
          <p:cNvGraphicFramePr/>
          <p:nvPr>
            <p:extLst>
              <p:ext uri="{D42A27DB-BD31-4B8C-83A1-F6EECF244321}">
                <p14:modId xmlns:p14="http://schemas.microsoft.com/office/powerpoint/2010/main" val="4119282093"/>
              </p:ext>
            </p:extLst>
          </p:nvPr>
        </p:nvGraphicFramePr>
        <p:xfrm>
          <a:off x="914400" y="1447800"/>
          <a:ext cx="7924800" cy="640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8" name="Diagram 17"/>
          <p:cNvGraphicFramePr/>
          <p:nvPr>
            <p:extLst>
              <p:ext uri="{D42A27DB-BD31-4B8C-83A1-F6EECF244321}">
                <p14:modId xmlns:p14="http://schemas.microsoft.com/office/powerpoint/2010/main" val="3414308652"/>
              </p:ext>
            </p:extLst>
          </p:nvPr>
        </p:nvGraphicFramePr>
        <p:xfrm>
          <a:off x="1524000" y="1930400"/>
          <a:ext cx="6096000"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3" name="Donut 22"/>
          <p:cNvSpPr/>
          <p:nvPr/>
        </p:nvSpPr>
        <p:spPr>
          <a:xfrm>
            <a:off x="2133600" y="1504461"/>
            <a:ext cx="4876800" cy="4876800"/>
          </a:xfrm>
          <a:prstGeom prst="donut">
            <a:avLst>
              <a:gd name="adj" fmla="val 741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endParaRPr lang="en-US">
              <a:solidFill>
                <a:prstClr val="black"/>
              </a:solidFill>
            </a:endParaRPr>
          </a:p>
        </p:txBody>
      </p:sp>
      <p:sp>
        <p:nvSpPr>
          <p:cNvPr id="25" name="Rectangle 24"/>
          <p:cNvSpPr/>
          <p:nvPr/>
        </p:nvSpPr>
        <p:spPr>
          <a:xfrm>
            <a:off x="3433220" y="175260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7" name="Rectangle 26"/>
          <p:cNvSpPr/>
          <p:nvPr/>
        </p:nvSpPr>
        <p:spPr>
          <a:xfrm rot="16200000">
            <a:off x="1640410" y="3541191"/>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29" name="Rectangle 28"/>
          <p:cNvSpPr/>
          <p:nvPr/>
        </p:nvSpPr>
        <p:spPr>
          <a:xfrm rot="10800000">
            <a:off x="3396515" y="5334000"/>
            <a:ext cx="2318485" cy="83659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30" name="Rectangle 29"/>
          <p:cNvSpPr/>
          <p:nvPr/>
        </p:nvSpPr>
        <p:spPr>
          <a:xfrm rot="5400000">
            <a:off x="5221810" y="3541190"/>
            <a:ext cx="2281780" cy="838200"/>
          </a:xfrm>
          <a:prstGeom prst="rect">
            <a:avLst/>
          </a:prstGeom>
          <a:noFill/>
          <a:ln>
            <a:noFill/>
          </a:ln>
        </p:spPr>
        <p:txBody>
          <a:bodyPr wrap="none" lIns="91440" tIns="45720" rIns="91440" bIns="45720">
            <a:prstTxWarp prst="textArchUp">
              <a:avLst/>
            </a:prstTxWarp>
            <a:spAutoFit/>
          </a:bodyPr>
          <a:lstStyle/>
          <a:p>
            <a:pPr fontAlgn="auto">
              <a:spcBef>
                <a:spcPts val="0"/>
              </a:spcBef>
              <a:spcAft>
                <a:spcPts val="0"/>
              </a:spcAft>
            </a:pPr>
            <a:r>
              <a:rPr lang="en-US" sz="2400" b="1" dirty="0">
                <a:ln w="17780" cmpd="sng">
                  <a:noFill/>
                  <a:prstDash val="solid"/>
                  <a:miter lim="800000"/>
                </a:ln>
                <a:solidFill>
                  <a:prstClr val="black"/>
                </a:solidFill>
                <a:effectLst>
                  <a:outerShdw blurRad="50800" sx="1000" sy="1000" algn="tl" rotWithShape="0">
                    <a:srgbClr val="000000"/>
                  </a:outerShdw>
                </a:effectLst>
                <a:latin typeface="Calibri"/>
              </a:rPr>
              <a:t>w</a:t>
            </a:r>
            <a:r>
              <a:rPr lang="en-US" sz="2400" b="1" dirty="0" smtClean="0">
                <a:ln w="17780" cmpd="sng">
                  <a:noFill/>
                  <a:prstDash val="solid"/>
                  <a:miter lim="800000"/>
                </a:ln>
                <a:solidFill>
                  <a:prstClr val="black"/>
                </a:solidFill>
                <a:effectLst>
                  <a:outerShdw blurRad="50800" sx="1000" sy="1000" algn="tl" rotWithShape="0">
                    <a:srgbClr val="000000"/>
                  </a:outerShdw>
                </a:effectLst>
                <a:latin typeface="Calibri"/>
              </a:rPr>
              <a:t>eb governance</a:t>
            </a:r>
            <a:endParaRPr lang="en-US" sz="2400" b="1" dirty="0">
              <a:ln w="17780" cmpd="sng">
                <a:noFill/>
                <a:prstDash val="solid"/>
                <a:miter lim="800000"/>
              </a:ln>
              <a:solidFill>
                <a:prstClr val="black"/>
              </a:solidFill>
              <a:effectLst>
                <a:outerShdw blurRad="50800" sx="1000" sy="1000" algn="tl" rotWithShape="0">
                  <a:srgbClr val="000000"/>
                </a:outerShdw>
              </a:effectLst>
              <a:latin typeface="Calibri"/>
            </a:endParaRPr>
          </a:p>
        </p:txBody>
      </p:sp>
      <p:sp>
        <p:nvSpPr>
          <p:cNvPr id="11" name="TextBox 10"/>
          <p:cNvSpPr txBox="1"/>
          <p:nvPr/>
        </p:nvSpPr>
        <p:spPr>
          <a:xfrm>
            <a:off x="2005054" y="304800"/>
            <a:ext cx="5089855" cy="923330"/>
          </a:xfrm>
          <a:prstGeom prst="rect">
            <a:avLst/>
          </a:prstGeom>
          <a:noFill/>
        </p:spPr>
        <p:txBody>
          <a:bodyPr wrap="none" rtlCol="0">
            <a:spAutoFit/>
          </a:bodyPr>
          <a:lstStyle/>
          <a:p>
            <a:pPr algn="l" fontAlgn="auto">
              <a:spcBef>
                <a:spcPts val="0"/>
              </a:spcBef>
              <a:spcAft>
                <a:spcPts val="0"/>
              </a:spcAft>
            </a:pPr>
            <a:r>
              <a:rPr lang="en-US" sz="5400" b="1" dirty="0">
                <a:solidFill>
                  <a:prstClr val="white"/>
                </a:solidFill>
                <a:latin typeface="Times New Roman" pitchFamily="18" charset="0"/>
                <a:cs typeface="Times New Roman" pitchFamily="18" charset="0"/>
              </a:rPr>
              <a:t>t</a:t>
            </a:r>
            <a:r>
              <a:rPr lang="en-US" sz="5400" b="1" dirty="0" smtClean="0">
                <a:solidFill>
                  <a:prstClr val="white"/>
                </a:solidFill>
                <a:latin typeface="Times New Roman" pitchFamily="18" charset="0"/>
                <a:cs typeface="Times New Roman" pitchFamily="18" charset="0"/>
              </a:rPr>
              <a:t>he .</a:t>
            </a:r>
            <a:r>
              <a:rPr lang="en-US" sz="5400" b="1" dirty="0" err="1" smtClean="0">
                <a:solidFill>
                  <a:prstClr val="white"/>
                </a:solidFill>
                <a:latin typeface="Times New Roman" pitchFamily="18" charset="0"/>
                <a:cs typeface="Times New Roman" pitchFamily="18" charset="0"/>
              </a:rPr>
              <a:t>edu</a:t>
            </a:r>
            <a:r>
              <a:rPr lang="en-US" sz="5400" b="1" dirty="0" smtClean="0">
                <a:solidFill>
                  <a:prstClr val="white"/>
                </a:solidFill>
                <a:latin typeface="Times New Roman" pitchFamily="18" charset="0"/>
                <a:cs typeface="Times New Roman" pitchFamily="18" charset="0"/>
              </a:rPr>
              <a:t> lifecycle</a:t>
            </a:r>
            <a:endParaRPr lang="en-US" sz="5400" b="1"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109493106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9634" name="Rectangle 5"/>
          <p:cNvSpPr>
            <a:spLocks noChangeArrowheads="1"/>
          </p:cNvSpPr>
          <p:nvPr/>
        </p:nvSpPr>
        <p:spPr bwMode="auto">
          <a:xfrm>
            <a:off x="1614488" y="346154"/>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rgbClr val="FFFFFF"/>
                </a:solidFill>
                <a:latin typeface="Times New Roman" pitchFamily="18" charset="0"/>
              </a:rPr>
              <a:t>Web </a:t>
            </a:r>
            <a:r>
              <a:rPr lang="en-US" sz="4400" b="1" dirty="0" smtClean="0">
                <a:solidFill>
                  <a:srgbClr val="FFFFFF"/>
                </a:solidFill>
                <a:latin typeface="Times New Roman" pitchFamily="18" charset="0"/>
              </a:rPr>
              <a:t>Evaluation</a:t>
            </a:r>
            <a:endParaRPr lang="en-US" sz="4400" b="1" dirty="0">
              <a:solidFill>
                <a:srgbClr val="FFFFFF"/>
              </a:solidFill>
              <a:latin typeface="Times New Roman" pitchFamily="18" charset="0"/>
            </a:endParaRPr>
          </a:p>
        </p:txBody>
      </p:sp>
      <p:sp>
        <p:nvSpPr>
          <p:cNvPr id="69635"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563563" y="2157884"/>
            <a:ext cx="8354406" cy="4816703"/>
          </a:xfrm>
          <a:prstGeom prst="rect">
            <a:avLst/>
          </a:prstGeom>
          <a:noFill/>
          <a:ln w="9525" algn="ctr">
            <a:noFill/>
            <a:miter lim="800000"/>
            <a:headEnd/>
            <a:tailEnd/>
          </a:ln>
        </p:spPr>
        <p:txBody>
          <a:bodyPr wrap="square">
            <a:spAutoFit/>
          </a:bodyPr>
          <a:lstStyle/>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Must measure both the product and the process</a:t>
            </a:r>
          </a:p>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Must measure </a:t>
            </a:r>
            <a:r>
              <a:rPr lang="en-US" sz="2800" dirty="0">
                <a:solidFill>
                  <a:srgbClr val="B2B2B2"/>
                </a:solidFill>
                <a:latin typeface="Arial"/>
              </a:rPr>
              <a:t>both web </a:t>
            </a:r>
            <a:r>
              <a:rPr lang="en-US" sz="2800" dirty="0" smtClean="0">
                <a:solidFill>
                  <a:srgbClr val="B2B2B2"/>
                </a:solidFill>
                <a:latin typeface="Arial"/>
              </a:rPr>
              <a:t>and </a:t>
            </a:r>
            <a:r>
              <a:rPr lang="en-US" sz="2800" dirty="0">
                <a:solidFill>
                  <a:srgbClr val="B2B2B2"/>
                </a:solidFill>
                <a:latin typeface="Arial"/>
              </a:rPr>
              <a:t>business </a:t>
            </a:r>
            <a:r>
              <a:rPr lang="en-US" sz="2800" dirty="0" smtClean="0">
                <a:solidFill>
                  <a:srgbClr val="B2B2B2"/>
                </a:solidFill>
                <a:latin typeface="Arial"/>
              </a:rPr>
              <a:t>metrics</a:t>
            </a:r>
          </a:p>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All data must be actionable</a:t>
            </a:r>
          </a:p>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Must use a combination of qualitative and quantitative methodologies</a:t>
            </a:r>
          </a:p>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Include increased efficiencies and cost savings</a:t>
            </a:r>
          </a:p>
          <a:p>
            <a:pPr marL="339725" indent="-339725" algn="l">
              <a:spcBef>
                <a:spcPts val="600"/>
              </a:spcBef>
              <a:spcAft>
                <a:spcPts val="600"/>
              </a:spcAft>
              <a:buFont typeface="Arial" pitchFamily="34" charset="0"/>
              <a:buChar char="•"/>
              <a:defRPr/>
            </a:pPr>
            <a:r>
              <a:rPr lang="en-US" sz="2800" dirty="0" smtClean="0">
                <a:solidFill>
                  <a:srgbClr val="B2B2B2"/>
                </a:solidFill>
                <a:latin typeface="Arial"/>
              </a:rPr>
              <a:t>Include real costs of web efforts</a:t>
            </a:r>
          </a:p>
          <a:p>
            <a:pPr marL="339725" indent="-339725" algn="l">
              <a:defRPr/>
            </a:pPr>
            <a:endParaRPr lang="en-US" sz="2800" dirty="0">
              <a:solidFill>
                <a:srgbClr val="B2B2B2"/>
              </a:solidFill>
              <a:latin typeface="Arial"/>
            </a:endParaRPr>
          </a:p>
          <a:p>
            <a:pPr algn="l">
              <a:defRPr/>
            </a:pPr>
            <a:endParaRPr lang="en-US" sz="2800" dirty="0">
              <a:solidFill>
                <a:srgbClr val="B2B2B2"/>
              </a:solidFill>
              <a:latin typeface="Verdana" pitchFamily="34" charset="0"/>
            </a:endParaRPr>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sp>
        <p:nvSpPr>
          <p:cNvPr id="69635"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37893" name="Text Box 5"/>
          <p:cNvSpPr txBox="1">
            <a:spLocks noChangeArrowheads="1"/>
          </p:cNvSpPr>
          <p:nvPr/>
        </p:nvSpPr>
        <p:spPr bwMode="auto">
          <a:xfrm>
            <a:off x="551206" y="3072287"/>
            <a:ext cx="8354406" cy="1815882"/>
          </a:xfrm>
          <a:prstGeom prst="rect">
            <a:avLst/>
          </a:prstGeom>
          <a:noFill/>
          <a:ln w="9525" algn="ctr">
            <a:noFill/>
            <a:miter lim="800000"/>
            <a:headEnd/>
            <a:tailEnd/>
          </a:ln>
        </p:spPr>
        <p:txBody>
          <a:bodyPr wrap="square">
            <a:spAutoFit/>
          </a:bodyPr>
          <a:lstStyle/>
          <a:p>
            <a:pPr marL="225425" indent="-225425" algn="l">
              <a:buFont typeface="Arial" pitchFamily="34" charset="0"/>
              <a:buChar char="•"/>
              <a:defRPr/>
            </a:pPr>
            <a:endParaRPr lang="en-US" sz="2800" dirty="0" smtClean="0">
              <a:solidFill>
                <a:srgbClr val="B2B2B2"/>
              </a:solidFill>
              <a:latin typeface="Arial"/>
            </a:endParaRPr>
          </a:p>
          <a:p>
            <a:pPr marL="339725" indent="-339725">
              <a:defRPr/>
            </a:pPr>
            <a:r>
              <a:rPr lang="en-US" sz="2800" b="1" dirty="0" smtClean="0">
                <a:solidFill>
                  <a:srgbClr val="B2B2B2"/>
                </a:solidFill>
                <a:latin typeface="Arial"/>
              </a:rPr>
              <a:t>What would happen if your web site </a:t>
            </a:r>
          </a:p>
          <a:p>
            <a:pPr marL="339725" indent="-339725">
              <a:defRPr/>
            </a:pPr>
            <a:r>
              <a:rPr lang="en-US" sz="2800" b="1" dirty="0" smtClean="0">
                <a:solidFill>
                  <a:srgbClr val="B2B2B2"/>
                </a:solidFill>
                <a:latin typeface="Arial"/>
              </a:rPr>
              <a:t>disappeared tomorrow</a:t>
            </a:r>
            <a:r>
              <a:rPr lang="en-US" sz="2800" dirty="0" smtClean="0">
                <a:solidFill>
                  <a:srgbClr val="B2B2B2"/>
                </a:solidFill>
                <a:latin typeface="Arial"/>
              </a:rPr>
              <a:t>?</a:t>
            </a:r>
            <a:endParaRPr lang="en-US" sz="2800" dirty="0">
              <a:solidFill>
                <a:srgbClr val="B2B2B2"/>
              </a:solidFill>
              <a:latin typeface="Arial"/>
            </a:endParaRPr>
          </a:p>
          <a:p>
            <a:pPr algn="l">
              <a:defRPr/>
            </a:pPr>
            <a:endParaRPr lang="en-US" sz="2800" dirty="0">
              <a:solidFill>
                <a:srgbClr val="B2B2B2"/>
              </a:solidFill>
              <a:latin typeface="Verdana" pitchFamily="34" charset="0"/>
            </a:endParaRPr>
          </a:p>
        </p:txBody>
      </p:sp>
      <p:pic>
        <p:nvPicPr>
          <p:cNvPr id="5"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body" idx="4294967295"/>
          </p:nvPr>
        </p:nvSpPr>
        <p:spPr>
          <a:xfrm>
            <a:off x="508572" y="365501"/>
            <a:ext cx="8229600" cy="4525962"/>
          </a:xfrm>
        </p:spPr>
        <p:txBody>
          <a:bodyPr/>
          <a:lstStyle/>
          <a:p>
            <a:pPr algn="ctr" eaLnBrk="1" hangingPunct="1">
              <a:buFontTx/>
              <a:buNone/>
            </a:pPr>
            <a:r>
              <a:rPr lang="en-US" sz="3600" b="1" dirty="0" smtClean="0">
                <a:solidFill>
                  <a:schemeClr val="bg1"/>
                </a:solidFill>
                <a:latin typeface="Times New Roman" pitchFamily="18" charset="0"/>
                <a:cs typeface="Times New Roman" pitchFamily="18" charset="0"/>
              </a:rPr>
              <a:t>Concluding Thoughts</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24" y="1421977"/>
            <a:ext cx="9144000" cy="5436023"/>
          </a:xfrm>
          <a:prstGeom prst="rect">
            <a:avLst/>
          </a:prstGeom>
        </p:spPr>
      </p:pic>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3010" name="Picture 6"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5280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True Web Governance</a:t>
            </a:r>
          </a:p>
        </p:txBody>
      </p:sp>
      <p:sp>
        <p:nvSpPr>
          <p:cNvPr id="43012"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3013" name="Text Box 5"/>
          <p:cNvSpPr txBox="1">
            <a:spLocks noChangeArrowheads="1"/>
          </p:cNvSpPr>
          <p:nvPr/>
        </p:nvSpPr>
        <p:spPr bwMode="auto">
          <a:xfrm>
            <a:off x="625475" y="1679575"/>
            <a:ext cx="7986713" cy="19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400">
                <a:solidFill>
                  <a:schemeClr val="bg1"/>
                </a:solidFill>
                <a:latin typeface="Arial" charset="0"/>
              </a:rPr>
              <a:t>Establishes authority and accountability</a:t>
            </a:r>
          </a:p>
          <a:p>
            <a:pPr algn="l" eaLnBrk="1" hangingPunct="1">
              <a:buFontTx/>
              <a:buChar char="•"/>
            </a:pPr>
            <a:endParaRPr lang="en-US" sz="2000">
              <a:solidFill>
                <a:srgbClr val="B2B2B2"/>
              </a:solidFill>
              <a:latin typeface="Arial" charset="0"/>
            </a:endParaRPr>
          </a:p>
          <a:p>
            <a:pPr algn="l" eaLnBrk="1" hangingPunct="1"/>
            <a:endParaRPr lang="en-US" sz="2800">
              <a:solidFill>
                <a:srgbClr val="B2B2B2"/>
              </a:solidFill>
              <a:latin typeface="Verdana" pitchFamily="34" charset="0"/>
            </a:endParaRPr>
          </a:p>
          <a:p>
            <a:pPr algn="l" eaLnBrk="1" hangingPunct="1"/>
            <a:endParaRPr lang="en-US" sz="2800">
              <a:solidFill>
                <a:srgbClr val="B2B2B2"/>
              </a:solidFill>
              <a:latin typeface="Verdana" pitchFamily="34" charset="0"/>
            </a:endParaRPr>
          </a:p>
          <a:p>
            <a:pPr algn="l" eaLnBrk="1" hangingPunct="1"/>
            <a:r>
              <a:rPr lang="en-US" sz="200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13315" name="Rectangle 3"/>
          <p:cNvSpPr>
            <a:spLocks noGrp="1" noChangeArrowheads="1"/>
          </p:cNvSpPr>
          <p:nvPr>
            <p:ph type="subTitle" idx="4294967295"/>
          </p:nvPr>
        </p:nvSpPr>
        <p:spPr>
          <a:xfrm>
            <a:off x="1371600" y="3886200"/>
            <a:ext cx="6400800" cy="1752600"/>
          </a:xfrm>
        </p:spPr>
        <p:txBody>
          <a:bodyPr/>
          <a:lstStyle/>
          <a:p>
            <a:pPr marL="0" indent="0" algn="ctr" eaLnBrk="1" hangingPunct="1">
              <a:buFontTx/>
              <a:buNone/>
            </a:pPr>
            <a:endParaRPr lang="en-US" smtClean="0"/>
          </a:p>
        </p:txBody>
      </p:sp>
      <p:pic>
        <p:nvPicPr>
          <p:cNvPr id="13316" name="Picture 4" descr="inside higher e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0"/>
            <a:ext cx="8874125" cy="6894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4034" name="Picture 6"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5280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True Web Governance</a:t>
            </a:r>
          </a:p>
        </p:txBody>
      </p:sp>
      <p:sp>
        <p:nvSpPr>
          <p:cNvPr id="44036"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4037" name="Text Box 5"/>
          <p:cNvSpPr txBox="1">
            <a:spLocks noChangeArrowheads="1"/>
          </p:cNvSpPr>
          <p:nvPr/>
        </p:nvSpPr>
        <p:spPr bwMode="auto">
          <a:xfrm>
            <a:off x="625475" y="1679575"/>
            <a:ext cx="7986713" cy="282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400">
                <a:solidFill>
                  <a:srgbClr val="B2B2B2"/>
                </a:solidFill>
                <a:latin typeface="Arial" charset="0"/>
              </a:rPr>
              <a:t>Establishes authority and accountability</a:t>
            </a:r>
          </a:p>
          <a:p>
            <a:pPr algn="l" eaLnBrk="1" hangingPunct="1">
              <a:spcBef>
                <a:spcPct val="20000"/>
              </a:spcBef>
              <a:spcAft>
                <a:spcPct val="10000"/>
              </a:spcAft>
              <a:buFontTx/>
              <a:buChar char="•"/>
            </a:pPr>
            <a:r>
              <a:rPr lang="en-US" sz="2400">
                <a:solidFill>
                  <a:schemeClr val="bg1"/>
                </a:solidFill>
                <a:latin typeface="Arial" charset="0"/>
              </a:rPr>
              <a:t>Defines the role of all campus units as it relates to the web and establishes how they will support web efforts</a:t>
            </a:r>
          </a:p>
          <a:p>
            <a:pPr algn="l" eaLnBrk="1" hangingPunct="1">
              <a:buFontTx/>
              <a:buChar char="•"/>
            </a:pPr>
            <a:endParaRPr lang="en-US" sz="2000">
              <a:solidFill>
                <a:srgbClr val="B2B2B2"/>
              </a:solidFill>
              <a:latin typeface="Arial" charset="0"/>
            </a:endParaRPr>
          </a:p>
          <a:p>
            <a:pPr algn="l" eaLnBrk="1" hangingPunct="1"/>
            <a:endParaRPr lang="en-US" sz="2800">
              <a:solidFill>
                <a:srgbClr val="B2B2B2"/>
              </a:solidFill>
              <a:latin typeface="Verdana" pitchFamily="34" charset="0"/>
            </a:endParaRPr>
          </a:p>
          <a:p>
            <a:pPr algn="l" eaLnBrk="1" hangingPunct="1"/>
            <a:endParaRPr lang="en-US" sz="2800">
              <a:solidFill>
                <a:srgbClr val="B2B2B2"/>
              </a:solidFill>
              <a:latin typeface="Verdana" pitchFamily="34" charset="0"/>
            </a:endParaRPr>
          </a:p>
          <a:p>
            <a:pPr algn="l" eaLnBrk="1" hangingPunct="1"/>
            <a:r>
              <a:rPr lang="en-US" sz="200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5058" name="Picture 6"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5280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dirty="0">
                <a:solidFill>
                  <a:schemeClr val="bg1"/>
                </a:solidFill>
                <a:latin typeface="Times New Roman" pitchFamily="18" charset="0"/>
              </a:rPr>
              <a:t>True Web Governance</a:t>
            </a:r>
          </a:p>
        </p:txBody>
      </p:sp>
      <p:sp>
        <p:nvSpPr>
          <p:cNvPr id="45060"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5061" name="Text Box 5"/>
          <p:cNvSpPr txBox="1">
            <a:spLocks noChangeArrowheads="1"/>
          </p:cNvSpPr>
          <p:nvPr/>
        </p:nvSpPr>
        <p:spPr bwMode="auto">
          <a:xfrm>
            <a:off x="625475" y="1679575"/>
            <a:ext cx="7986713" cy="330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400">
                <a:solidFill>
                  <a:srgbClr val="B2B2B2"/>
                </a:solidFill>
                <a:latin typeface="Arial" charset="0"/>
              </a:rPr>
              <a:t>Establishes authority and accountability</a:t>
            </a:r>
          </a:p>
          <a:p>
            <a:pPr algn="l" eaLnBrk="1" hangingPunct="1">
              <a:spcBef>
                <a:spcPct val="20000"/>
              </a:spcBef>
              <a:spcAft>
                <a:spcPct val="10000"/>
              </a:spcAft>
              <a:buFontTx/>
              <a:buChar char="•"/>
            </a:pPr>
            <a:r>
              <a:rPr lang="en-US" sz="2400">
                <a:solidFill>
                  <a:srgbClr val="B2B2B2"/>
                </a:solidFill>
                <a:latin typeface="Arial" charset="0"/>
              </a:rPr>
              <a:t>Defines the role of all campus units as it relates to the web and establishes how they will support web efforts</a:t>
            </a:r>
          </a:p>
          <a:p>
            <a:pPr algn="l" eaLnBrk="1" hangingPunct="1">
              <a:spcBef>
                <a:spcPct val="20000"/>
              </a:spcBef>
              <a:spcAft>
                <a:spcPct val="10000"/>
              </a:spcAft>
              <a:buFontTx/>
              <a:buChar char="•"/>
            </a:pPr>
            <a:r>
              <a:rPr lang="en-US" sz="2400">
                <a:solidFill>
                  <a:schemeClr val="bg1"/>
                </a:solidFill>
                <a:latin typeface="Arial" charset="0"/>
              </a:rPr>
              <a:t>Involves senior leadership</a:t>
            </a:r>
          </a:p>
          <a:p>
            <a:pPr algn="l" eaLnBrk="1" hangingPunct="1">
              <a:buFontTx/>
              <a:buChar char="•"/>
            </a:pPr>
            <a:endParaRPr lang="en-US" sz="2000">
              <a:solidFill>
                <a:srgbClr val="B2B2B2"/>
              </a:solidFill>
              <a:latin typeface="Arial" charset="0"/>
            </a:endParaRPr>
          </a:p>
          <a:p>
            <a:pPr algn="l" eaLnBrk="1" hangingPunct="1"/>
            <a:endParaRPr lang="en-US" sz="2800">
              <a:solidFill>
                <a:srgbClr val="B2B2B2"/>
              </a:solidFill>
              <a:latin typeface="Verdana" pitchFamily="34" charset="0"/>
            </a:endParaRPr>
          </a:p>
          <a:p>
            <a:pPr algn="l" eaLnBrk="1" hangingPunct="1"/>
            <a:endParaRPr lang="en-US" sz="2800">
              <a:solidFill>
                <a:srgbClr val="B2B2B2"/>
              </a:solidFill>
              <a:latin typeface="Verdana" pitchFamily="34" charset="0"/>
            </a:endParaRPr>
          </a:p>
          <a:p>
            <a:pPr algn="l" eaLnBrk="1" hangingPunct="1"/>
            <a:r>
              <a:rPr lang="en-US" sz="200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6082" name="Picture 6"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5280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True Web Governance</a:t>
            </a:r>
          </a:p>
        </p:txBody>
      </p:sp>
      <p:sp>
        <p:nvSpPr>
          <p:cNvPr id="46084"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6085" name="Text Box 5"/>
          <p:cNvSpPr txBox="1">
            <a:spLocks noChangeArrowheads="1"/>
          </p:cNvSpPr>
          <p:nvPr/>
        </p:nvSpPr>
        <p:spPr bwMode="auto">
          <a:xfrm>
            <a:off x="625475" y="1679575"/>
            <a:ext cx="7986713"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400">
                <a:solidFill>
                  <a:srgbClr val="B2B2B2"/>
                </a:solidFill>
                <a:latin typeface="Arial" charset="0"/>
              </a:rPr>
              <a:t>Establishes authority and accountability</a:t>
            </a:r>
          </a:p>
          <a:p>
            <a:pPr algn="l" eaLnBrk="1" hangingPunct="1">
              <a:spcBef>
                <a:spcPct val="20000"/>
              </a:spcBef>
              <a:spcAft>
                <a:spcPct val="10000"/>
              </a:spcAft>
              <a:buFontTx/>
              <a:buChar char="•"/>
            </a:pPr>
            <a:r>
              <a:rPr lang="en-US" sz="2400">
                <a:solidFill>
                  <a:srgbClr val="B2B2B2"/>
                </a:solidFill>
                <a:latin typeface="Arial" charset="0"/>
              </a:rPr>
              <a:t>Defines the role of all campus units as it relates to the web and establishes how they will support web efforts</a:t>
            </a:r>
          </a:p>
          <a:p>
            <a:pPr algn="l" eaLnBrk="1" hangingPunct="1">
              <a:spcBef>
                <a:spcPct val="20000"/>
              </a:spcBef>
              <a:spcAft>
                <a:spcPct val="10000"/>
              </a:spcAft>
              <a:buFontTx/>
              <a:buChar char="•"/>
            </a:pPr>
            <a:r>
              <a:rPr lang="en-US" sz="2400">
                <a:solidFill>
                  <a:srgbClr val="B2B2B2"/>
                </a:solidFill>
                <a:latin typeface="Arial" charset="0"/>
              </a:rPr>
              <a:t>Involves senior leadership</a:t>
            </a:r>
          </a:p>
          <a:p>
            <a:pPr algn="l" eaLnBrk="1" hangingPunct="1">
              <a:spcBef>
                <a:spcPct val="20000"/>
              </a:spcBef>
              <a:spcAft>
                <a:spcPct val="10000"/>
              </a:spcAft>
              <a:buFontTx/>
              <a:buChar char="•"/>
            </a:pPr>
            <a:r>
              <a:rPr lang="en-US" sz="2400">
                <a:solidFill>
                  <a:schemeClr val="bg1"/>
                </a:solidFill>
                <a:latin typeface="Arial" charset="0"/>
              </a:rPr>
              <a:t>Involves line management</a:t>
            </a:r>
          </a:p>
          <a:p>
            <a:pPr algn="l" eaLnBrk="1" hangingPunct="1">
              <a:buFontTx/>
              <a:buChar char="•"/>
            </a:pPr>
            <a:endParaRPr lang="en-US" sz="2000">
              <a:solidFill>
                <a:srgbClr val="B2B2B2"/>
              </a:solidFill>
              <a:latin typeface="Arial" charset="0"/>
            </a:endParaRPr>
          </a:p>
          <a:p>
            <a:pPr algn="l" eaLnBrk="1" hangingPunct="1"/>
            <a:endParaRPr lang="en-US" sz="2800">
              <a:solidFill>
                <a:srgbClr val="B2B2B2"/>
              </a:solidFill>
              <a:latin typeface="Verdana" pitchFamily="34" charset="0"/>
            </a:endParaRPr>
          </a:p>
          <a:p>
            <a:pPr algn="l" eaLnBrk="1" hangingPunct="1"/>
            <a:endParaRPr lang="en-US" sz="2800">
              <a:solidFill>
                <a:srgbClr val="B2B2B2"/>
              </a:solidFill>
              <a:latin typeface="Verdana" pitchFamily="34" charset="0"/>
            </a:endParaRPr>
          </a:p>
          <a:p>
            <a:pPr algn="l" eaLnBrk="1" hangingPunct="1"/>
            <a:r>
              <a:rPr lang="en-US" sz="200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47106" name="Picture 6"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52800"/>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5"/>
          <p:cNvSpPr>
            <a:spLocks noChangeArrowheads="1"/>
          </p:cNvSpPr>
          <p:nvPr/>
        </p:nvSpPr>
        <p:spPr bwMode="auto">
          <a:xfrm>
            <a:off x="1614488" y="317500"/>
            <a:ext cx="5943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True Web Governance</a:t>
            </a:r>
          </a:p>
        </p:txBody>
      </p:sp>
      <p:sp>
        <p:nvSpPr>
          <p:cNvPr id="47108"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47109" name="Text Box 5"/>
          <p:cNvSpPr txBox="1">
            <a:spLocks noChangeArrowheads="1"/>
          </p:cNvSpPr>
          <p:nvPr/>
        </p:nvSpPr>
        <p:spPr bwMode="auto">
          <a:xfrm>
            <a:off x="625475" y="1679575"/>
            <a:ext cx="7986713"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ct val="20000"/>
              </a:spcBef>
              <a:spcAft>
                <a:spcPct val="10000"/>
              </a:spcAft>
              <a:buFontTx/>
              <a:buChar char="•"/>
            </a:pPr>
            <a:r>
              <a:rPr lang="en-US" sz="2400" dirty="0">
                <a:solidFill>
                  <a:srgbClr val="B2B2B2"/>
                </a:solidFill>
                <a:latin typeface="Arial" charset="0"/>
              </a:rPr>
              <a:t>Establishes authority and accountability</a:t>
            </a:r>
          </a:p>
          <a:p>
            <a:pPr algn="l" eaLnBrk="1" hangingPunct="1">
              <a:spcBef>
                <a:spcPct val="20000"/>
              </a:spcBef>
              <a:spcAft>
                <a:spcPct val="10000"/>
              </a:spcAft>
              <a:buFontTx/>
              <a:buChar char="•"/>
            </a:pPr>
            <a:r>
              <a:rPr lang="en-US" sz="2400" dirty="0">
                <a:solidFill>
                  <a:srgbClr val="B2B2B2"/>
                </a:solidFill>
                <a:latin typeface="Arial" charset="0"/>
              </a:rPr>
              <a:t>Defines the role of all campus units as it relates to the web and establishes how they will support web efforts</a:t>
            </a:r>
          </a:p>
          <a:p>
            <a:pPr algn="l" eaLnBrk="1" hangingPunct="1">
              <a:spcBef>
                <a:spcPct val="20000"/>
              </a:spcBef>
              <a:spcAft>
                <a:spcPct val="10000"/>
              </a:spcAft>
              <a:buFontTx/>
              <a:buChar char="•"/>
            </a:pPr>
            <a:r>
              <a:rPr lang="en-US" sz="2400" dirty="0">
                <a:solidFill>
                  <a:srgbClr val="B2B2B2"/>
                </a:solidFill>
                <a:latin typeface="Arial" charset="0"/>
              </a:rPr>
              <a:t>Involves senior leadership</a:t>
            </a:r>
          </a:p>
          <a:p>
            <a:pPr algn="l" eaLnBrk="1" hangingPunct="1">
              <a:spcBef>
                <a:spcPct val="20000"/>
              </a:spcBef>
              <a:spcAft>
                <a:spcPct val="10000"/>
              </a:spcAft>
              <a:buFontTx/>
              <a:buChar char="•"/>
            </a:pPr>
            <a:r>
              <a:rPr lang="en-US" sz="2400" dirty="0">
                <a:solidFill>
                  <a:srgbClr val="B2B2B2"/>
                </a:solidFill>
                <a:latin typeface="Arial" charset="0"/>
              </a:rPr>
              <a:t>Involves line management</a:t>
            </a:r>
          </a:p>
          <a:p>
            <a:pPr algn="l" eaLnBrk="1" hangingPunct="1">
              <a:spcBef>
                <a:spcPct val="20000"/>
              </a:spcBef>
              <a:spcAft>
                <a:spcPct val="10000"/>
              </a:spcAft>
              <a:buFontTx/>
              <a:buChar char="•"/>
            </a:pPr>
            <a:r>
              <a:rPr lang="en-US" sz="2400" dirty="0">
                <a:solidFill>
                  <a:schemeClr val="bg1"/>
                </a:solidFill>
                <a:latin typeface="Arial" charset="0"/>
              </a:rPr>
              <a:t>Is not a one-off process</a:t>
            </a:r>
          </a:p>
          <a:p>
            <a:pPr algn="l" eaLnBrk="1" hangingPunct="1">
              <a:buFontTx/>
              <a:buChar char="•"/>
            </a:pPr>
            <a:endParaRPr lang="en-US" sz="2000" dirty="0">
              <a:solidFill>
                <a:srgbClr val="B2B2B2"/>
              </a:solidFill>
              <a:latin typeface="Arial" charset="0"/>
            </a:endParaRPr>
          </a:p>
          <a:p>
            <a:pPr algn="l" eaLnBrk="1" hangingPunct="1"/>
            <a:endParaRPr lang="en-US" sz="2800" dirty="0">
              <a:solidFill>
                <a:srgbClr val="B2B2B2"/>
              </a:solidFill>
              <a:latin typeface="Verdana" pitchFamily="34" charset="0"/>
            </a:endParaRPr>
          </a:p>
          <a:p>
            <a:pPr algn="l" eaLnBrk="1" hangingPunct="1"/>
            <a:endParaRPr lang="en-US" sz="2800" dirty="0">
              <a:solidFill>
                <a:srgbClr val="B2B2B2"/>
              </a:solidFill>
              <a:latin typeface="Verdana" pitchFamily="34" charset="0"/>
            </a:endParaRPr>
          </a:p>
          <a:p>
            <a:pPr algn="l" eaLnBrk="1" hangingPunct="1"/>
            <a:r>
              <a:rPr lang="en-US" sz="2000" dirty="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50178" name="Picture 2" descr="chess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2650" y="3368675"/>
            <a:ext cx="1947863"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5"/>
          <p:cNvSpPr>
            <a:spLocks noChangeArrowheads="1"/>
          </p:cNvSpPr>
          <p:nvPr/>
        </p:nvSpPr>
        <p:spPr bwMode="auto">
          <a:xfrm>
            <a:off x="731838" y="395288"/>
            <a:ext cx="73945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4400" b="1">
                <a:solidFill>
                  <a:schemeClr val="bg1"/>
                </a:solidFill>
                <a:latin typeface="Times New Roman" pitchFamily="18" charset="0"/>
              </a:rPr>
              <a:t>Web Governance Artifacts</a:t>
            </a:r>
          </a:p>
        </p:txBody>
      </p:sp>
      <p:sp>
        <p:nvSpPr>
          <p:cNvPr id="50180" name="Text Box 4"/>
          <p:cNvSpPr txBox="1">
            <a:spLocks noChangeArrowheads="1"/>
          </p:cNvSpPr>
          <p:nvPr/>
        </p:nvSpPr>
        <p:spPr bwMode="auto">
          <a:xfrm>
            <a:off x="2803525" y="-4435475"/>
            <a:ext cx="71786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endParaRPr lang="en-US">
              <a:solidFill>
                <a:srgbClr val="99CCFF"/>
              </a:solidFill>
              <a:latin typeface="Old English Text MT" pitchFamily="66" charset="0"/>
            </a:endParaRPr>
          </a:p>
        </p:txBody>
      </p:sp>
      <p:sp>
        <p:nvSpPr>
          <p:cNvPr id="50181" name="Text Box 5"/>
          <p:cNvSpPr txBox="1">
            <a:spLocks noChangeArrowheads="1"/>
          </p:cNvSpPr>
          <p:nvPr/>
        </p:nvSpPr>
        <p:spPr bwMode="auto">
          <a:xfrm>
            <a:off x="923925" y="1700213"/>
            <a:ext cx="6797675" cy="62247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42900" indent="-342900"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spcBef>
                <a:spcPts val="0"/>
              </a:spcBef>
              <a:spcAft>
                <a:spcPts val="300"/>
              </a:spcAft>
              <a:buFont typeface="Arial" charset="0"/>
              <a:buChar char="•"/>
            </a:pPr>
            <a:r>
              <a:rPr lang="en-US" sz="2800" b="1" dirty="0" smtClean="0">
                <a:solidFill>
                  <a:srgbClr val="B2B2B2"/>
                </a:solidFill>
                <a:latin typeface="Arial" charset="0"/>
              </a:rPr>
              <a:t>Governance Charter</a:t>
            </a:r>
          </a:p>
          <a:p>
            <a:pPr algn="l" eaLnBrk="1" hangingPunct="1">
              <a:spcBef>
                <a:spcPts val="600"/>
              </a:spcBef>
              <a:spcAft>
                <a:spcPts val="600"/>
              </a:spcAft>
              <a:buFont typeface="Arial" charset="0"/>
              <a:buChar char="•"/>
            </a:pPr>
            <a:r>
              <a:rPr lang="en-US" sz="2800" b="1" dirty="0" smtClean="0">
                <a:solidFill>
                  <a:srgbClr val="B2B2B2"/>
                </a:solidFill>
                <a:latin typeface="Arial" charset="0"/>
              </a:rPr>
              <a:t>Web Policy</a:t>
            </a:r>
            <a:endParaRPr lang="en-US" sz="2800" b="1" dirty="0">
              <a:solidFill>
                <a:srgbClr val="B2B2B2"/>
              </a:solidFill>
              <a:latin typeface="Arial" charset="0"/>
            </a:endParaRPr>
          </a:p>
          <a:p>
            <a:pPr algn="l" eaLnBrk="1" hangingPunct="1">
              <a:spcBef>
                <a:spcPts val="600"/>
              </a:spcBef>
              <a:spcAft>
                <a:spcPts val="600"/>
              </a:spcAft>
              <a:buFont typeface="Arial" charset="0"/>
              <a:buChar char="•"/>
            </a:pPr>
            <a:r>
              <a:rPr lang="en-US" sz="2800" b="1" dirty="0">
                <a:solidFill>
                  <a:srgbClr val="B2B2B2"/>
                </a:solidFill>
                <a:latin typeface="Arial" charset="0"/>
              </a:rPr>
              <a:t>Web Strategy</a:t>
            </a:r>
          </a:p>
          <a:p>
            <a:pPr algn="l" eaLnBrk="1" hangingPunct="1">
              <a:spcBef>
                <a:spcPts val="600"/>
              </a:spcBef>
              <a:spcAft>
                <a:spcPts val="600"/>
              </a:spcAft>
              <a:buFont typeface="Arial" charset="0"/>
              <a:buChar char="•"/>
            </a:pPr>
            <a:r>
              <a:rPr lang="en-US" sz="2800" b="1" dirty="0">
                <a:solidFill>
                  <a:srgbClr val="B2B2B2"/>
                </a:solidFill>
                <a:latin typeface="Arial" charset="0"/>
              </a:rPr>
              <a:t>Web Standards</a:t>
            </a:r>
          </a:p>
          <a:p>
            <a:pPr algn="l" eaLnBrk="1" hangingPunct="1">
              <a:spcBef>
                <a:spcPts val="600"/>
              </a:spcBef>
              <a:spcAft>
                <a:spcPts val="0"/>
              </a:spcAft>
              <a:buFont typeface="Arial" charset="0"/>
              <a:buChar char="•"/>
            </a:pPr>
            <a:r>
              <a:rPr lang="en-US" sz="2800" b="1" dirty="0">
                <a:solidFill>
                  <a:srgbClr val="B2B2B2"/>
                </a:solidFill>
                <a:latin typeface="Arial" charset="0"/>
              </a:rPr>
              <a:t>Resource </a:t>
            </a:r>
            <a:r>
              <a:rPr lang="en-US" sz="2800" b="1" dirty="0" smtClean="0">
                <a:solidFill>
                  <a:srgbClr val="B2B2B2"/>
                </a:solidFill>
                <a:latin typeface="Arial" charset="0"/>
              </a:rPr>
              <a:t>Allocation</a:t>
            </a:r>
          </a:p>
          <a:p>
            <a:pPr algn="l" eaLnBrk="1" hangingPunct="1">
              <a:spcBef>
                <a:spcPts val="600"/>
              </a:spcBef>
              <a:spcAft>
                <a:spcPts val="0"/>
              </a:spcAft>
              <a:buFont typeface="Arial" charset="0"/>
              <a:buChar char="•"/>
            </a:pPr>
            <a:r>
              <a:rPr lang="en-US" sz="2800" b="1" dirty="0" smtClean="0">
                <a:solidFill>
                  <a:srgbClr val="B2B2B2"/>
                </a:solidFill>
                <a:latin typeface="Arial" charset="0"/>
              </a:rPr>
              <a:t>Project </a:t>
            </a:r>
            <a:r>
              <a:rPr lang="en-US" sz="2800" b="1" dirty="0">
                <a:solidFill>
                  <a:srgbClr val="B2B2B2"/>
                </a:solidFill>
                <a:latin typeface="Arial" charset="0"/>
              </a:rPr>
              <a:t>Prioritization</a:t>
            </a:r>
          </a:p>
          <a:p>
            <a:pPr algn="l" eaLnBrk="1" hangingPunct="1">
              <a:spcBef>
                <a:spcPts val="600"/>
              </a:spcBef>
              <a:spcAft>
                <a:spcPts val="600"/>
              </a:spcAft>
              <a:buFont typeface="Arial" charset="0"/>
              <a:buChar char="•"/>
            </a:pPr>
            <a:r>
              <a:rPr lang="en-US" sz="2800" b="1" dirty="0">
                <a:solidFill>
                  <a:srgbClr val="B2B2B2"/>
                </a:solidFill>
                <a:latin typeface="Arial" charset="0"/>
              </a:rPr>
              <a:t>Web Metrics</a:t>
            </a:r>
          </a:p>
          <a:p>
            <a:pPr algn="l" eaLnBrk="1" hangingPunct="1">
              <a:buFont typeface="Arial" charset="0"/>
              <a:buChar char="•"/>
            </a:pPr>
            <a:endParaRPr lang="en-US" sz="2800" b="1" dirty="0">
              <a:solidFill>
                <a:srgbClr val="B2B2B2"/>
              </a:solidFill>
              <a:latin typeface="Arial" charset="0"/>
            </a:endParaRPr>
          </a:p>
          <a:p>
            <a:pPr algn="l" eaLnBrk="1" hangingPunct="1">
              <a:buFont typeface="Arial" charset="0"/>
              <a:buChar char="•"/>
            </a:pPr>
            <a:endParaRPr lang="en-US" sz="2800" b="1" dirty="0">
              <a:solidFill>
                <a:srgbClr val="B2B2B2"/>
              </a:solidFill>
              <a:latin typeface="Arial" charset="0"/>
            </a:endParaRPr>
          </a:p>
          <a:p>
            <a:pPr algn="l" eaLnBrk="1" hangingPunct="1">
              <a:buFont typeface="Arial" charset="0"/>
              <a:buChar char="•"/>
            </a:pPr>
            <a:endParaRPr lang="en-US" sz="2800" b="1" dirty="0">
              <a:solidFill>
                <a:srgbClr val="B2B2B2"/>
              </a:solidFill>
              <a:latin typeface="Arial" charset="0"/>
            </a:endParaRPr>
          </a:p>
          <a:p>
            <a:pPr algn="l" eaLnBrk="1" hangingPunct="1"/>
            <a:endParaRPr lang="en-US" dirty="0">
              <a:solidFill>
                <a:srgbClr val="B2B2B2"/>
              </a:solidFill>
              <a:latin typeface="Arial" charset="0"/>
            </a:endParaRPr>
          </a:p>
          <a:p>
            <a:pPr algn="l" eaLnBrk="1" hangingPunct="1"/>
            <a:endParaRPr lang="en-US" sz="2800" dirty="0">
              <a:solidFill>
                <a:srgbClr val="B2B2B2"/>
              </a:solidFill>
              <a:latin typeface="Arial" charset="0"/>
            </a:endParaRPr>
          </a:p>
          <a:p>
            <a:pPr algn="l" eaLnBrk="1" hangingPunct="1"/>
            <a:r>
              <a:rPr lang="en-US" sz="2000" dirty="0">
                <a:solidFill>
                  <a:srgbClr val="B2B2B2"/>
                </a:solidFill>
                <a:latin typeface="Verdana" pitchFamily="34" charset="0"/>
              </a:rPr>
              <a:t>				</a:t>
            </a: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549275" y="3279775"/>
            <a:ext cx="8229600" cy="1731963"/>
          </a:xfrm>
        </p:spPr>
        <p:txBody>
          <a:bodyPr/>
          <a:lstStyle/>
          <a:p>
            <a:pPr algn="ctr" eaLnBrk="1" hangingPunct="1">
              <a:buFontTx/>
              <a:buNone/>
            </a:pPr>
            <a:r>
              <a:rPr lang="en-US" sz="3600" b="1" i="1" dirty="0" smtClean="0">
                <a:solidFill>
                  <a:srgbClr val="B2B2B2"/>
                </a:solidFill>
              </a:rPr>
              <a:t>web governance </a:t>
            </a:r>
          </a:p>
          <a:p>
            <a:pPr algn="ctr" eaLnBrk="1" hangingPunct="1">
              <a:buFontTx/>
              <a:buNone/>
            </a:pPr>
            <a:r>
              <a:rPr lang="en-US" sz="3600" b="1" i="1" dirty="0" smtClean="0">
                <a:solidFill>
                  <a:srgbClr val="B2B2B2"/>
                </a:solidFill>
              </a:rPr>
              <a:t>is your friend</a:t>
            </a:r>
          </a:p>
        </p:txBody>
      </p:sp>
      <p:pic>
        <p:nvPicPr>
          <p:cNvPr id="6349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body" idx="4294967295"/>
          </p:nvPr>
        </p:nvSpPr>
        <p:spPr>
          <a:xfrm>
            <a:off x="549275" y="3279775"/>
            <a:ext cx="8229600" cy="1731963"/>
          </a:xfrm>
        </p:spPr>
        <p:txBody>
          <a:bodyPr/>
          <a:lstStyle/>
          <a:p>
            <a:pPr algn="ctr" eaLnBrk="1" hangingPunct="1">
              <a:buFontTx/>
              <a:buNone/>
            </a:pPr>
            <a:r>
              <a:rPr lang="en-US" sz="2800" b="1" i="1" dirty="0" smtClean="0">
                <a:solidFill>
                  <a:srgbClr val="B2B2B2"/>
                </a:solidFill>
              </a:rPr>
              <a:t>good web governance will </a:t>
            </a:r>
          </a:p>
          <a:p>
            <a:pPr algn="ctr" eaLnBrk="1" hangingPunct="1">
              <a:buFontTx/>
              <a:buNone/>
            </a:pPr>
            <a:r>
              <a:rPr lang="en-US" sz="2800" b="1" i="1" dirty="0" smtClean="0">
                <a:solidFill>
                  <a:schemeClr val="bg1"/>
                </a:solidFill>
              </a:rPr>
              <a:t>eliminate</a:t>
            </a:r>
            <a:r>
              <a:rPr lang="en-US" sz="2800" b="1" i="1" dirty="0" smtClean="0">
                <a:solidFill>
                  <a:srgbClr val="B2B2B2"/>
                </a:solidFill>
              </a:rPr>
              <a:t> campus politics</a:t>
            </a:r>
          </a:p>
        </p:txBody>
      </p:sp>
      <p:pic>
        <p:nvPicPr>
          <p:cNvPr id="63491"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ctrTitle" idx="4294967295"/>
          </p:nvPr>
        </p:nvSpPr>
        <p:spPr>
          <a:xfrm>
            <a:off x="685800" y="2130425"/>
            <a:ext cx="7772400" cy="1470025"/>
          </a:xfrm>
        </p:spPr>
        <p:txBody>
          <a:bodyPr/>
          <a:lstStyle/>
          <a:p>
            <a:pPr eaLnBrk="1" hangingPunct="1"/>
            <a:endParaRPr lang="en-US" smtClean="0"/>
          </a:p>
        </p:txBody>
      </p:sp>
      <p:sp>
        <p:nvSpPr>
          <p:cNvPr id="75779" name="Text Box 5"/>
          <p:cNvSpPr txBox="1">
            <a:spLocks noChangeArrowheads="1"/>
          </p:cNvSpPr>
          <p:nvPr/>
        </p:nvSpPr>
        <p:spPr bwMode="auto">
          <a:xfrm>
            <a:off x="592138" y="3522663"/>
            <a:ext cx="822007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eaLnBrk="1" hangingPunct="1"/>
            <a:r>
              <a:rPr lang="en-US" sz="2800" b="1">
                <a:solidFill>
                  <a:srgbClr val="B2B2B2"/>
                </a:solidFill>
                <a:latin typeface="Arial" charset="0"/>
              </a:rPr>
              <a:t>Find the delicate balance between </a:t>
            </a:r>
          </a:p>
          <a:p>
            <a:pPr eaLnBrk="1" hangingPunct="1"/>
            <a:r>
              <a:rPr lang="en-US" sz="2800" b="1">
                <a:solidFill>
                  <a:srgbClr val="FFFFFF"/>
                </a:solidFill>
                <a:latin typeface="Arial" charset="0"/>
              </a:rPr>
              <a:t>autonomy</a:t>
            </a:r>
            <a:r>
              <a:rPr lang="en-US" sz="2800" b="1">
                <a:solidFill>
                  <a:srgbClr val="B2B2B2"/>
                </a:solidFill>
                <a:latin typeface="Arial" charset="0"/>
              </a:rPr>
              <a:t> and </a:t>
            </a:r>
            <a:r>
              <a:rPr lang="en-US" sz="2800" b="1">
                <a:solidFill>
                  <a:srgbClr val="FFFFFF"/>
                </a:solidFill>
                <a:latin typeface="Arial" charset="0"/>
              </a:rPr>
              <a:t>accountability</a:t>
            </a:r>
            <a:r>
              <a:rPr lang="en-US" sz="2800" b="1">
                <a:solidFill>
                  <a:srgbClr val="B2B2B2"/>
                </a:solidFill>
                <a:latin typeface="Arial" charset="0"/>
              </a:rPr>
              <a:t>.</a:t>
            </a:r>
          </a:p>
        </p:txBody>
      </p:sp>
      <p:pic>
        <p:nvPicPr>
          <p:cNvPr id="75780"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66562" name="Rectangle 2"/>
          <p:cNvSpPr>
            <a:spLocks noGrp="1" noChangeArrowheads="1"/>
          </p:cNvSpPr>
          <p:nvPr>
            <p:ph type="body" idx="4294967295"/>
          </p:nvPr>
        </p:nvSpPr>
        <p:spPr>
          <a:xfrm>
            <a:off x="533400" y="3657600"/>
            <a:ext cx="8229600" cy="4525963"/>
          </a:xfrm>
        </p:spPr>
        <p:txBody>
          <a:bodyPr/>
          <a:lstStyle/>
          <a:p>
            <a:pPr algn="ctr" eaLnBrk="1" hangingPunct="1">
              <a:buFontTx/>
              <a:buNone/>
            </a:pPr>
            <a:r>
              <a:rPr lang="en-US" b="1" i="1" dirty="0" smtClean="0">
                <a:solidFill>
                  <a:srgbClr val="B2B2B2"/>
                </a:solidFill>
              </a:rPr>
              <a:t>The </a:t>
            </a:r>
            <a:r>
              <a:rPr lang="en-US" b="1" i="1" dirty="0" smtClean="0">
                <a:solidFill>
                  <a:schemeClr val="bg1"/>
                </a:solidFill>
              </a:rPr>
              <a:t>Key</a:t>
            </a:r>
            <a:r>
              <a:rPr lang="en-US" b="1" i="1" dirty="0" smtClean="0">
                <a:solidFill>
                  <a:srgbClr val="B2B2B2"/>
                </a:solidFill>
              </a:rPr>
              <a:t> to Success</a:t>
            </a:r>
          </a:p>
          <a:p>
            <a:pPr algn="ctr" eaLnBrk="1" hangingPunct="1">
              <a:buFontTx/>
              <a:buNone/>
            </a:pPr>
            <a:endParaRPr lang="en-US" b="1" i="1" dirty="0" smtClean="0">
              <a:solidFill>
                <a:schemeClr val="bg1"/>
              </a:solidFill>
            </a:endParaRPr>
          </a:p>
        </p:txBody>
      </p:sp>
      <p:pic>
        <p:nvPicPr>
          <p:cNvPr id="66563" name="Picture 3" descr="ed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152400"/>
            <a:ext cx="5462588"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bg>
      <p:bgPr>
        <a:solidFill>
          <a:srgbClr val="000000"/>
        </a:solidFill>
        <a:effectLst/>
      </p:bgPr>
    </p:bg>
    <p:spTree>
      <p:nvGrpSpPr>
        <p:cNvPr id="1" name=""/>
        <p:cNvGrpSpPr/>
        <p:nvPr/>
      </p:nvGrpSpPr>
      <p:grpSpPr>
        <a:xfrm>
          <a:off x="0" y="0"/>
          <a:ext cx="0" cy="0"/>
          <a:chOff x="0" y="0"/>
          <a:chExt cx="0" cy="0"/>
        </a:xfrm>
      </p:grpSpPr>
      <p:pic>
        <p:nvPicPr>
          <p:cNvPr id="67586" name="Picture 5" descr="eagle bw.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795338"/>
            <a:ext cx="9144000" cy="526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Box 4"/>
          <p:cNvSpPr txBox="1">
            <a:spLocks noChangeArrowheads="1"/>
          </p:cNvSpPr>
          <p:nvPr/>
        </p:nvSpPr>
        <p:spPr bwMode="auto">
          <a:xfrm>
            <a:off x="292100" y="1328738"/>
            <a:ext cx="39909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DFKai-SB" pitchFamily="65" charset="-120"/>
              </a:defRPr>
            </a:lvl1pPr>
            <a:lvl2pPr marL="742950" indent="-285750" eaLnBrk="0" hangingPunct="0">
              <a:defRPr>
                <a:solidFill>
                  <a:schemeClr val="tx1"/>
                </a:solidFill>
                <a:latin typeface="DFKai-SB" pitchFamily="65" charset="-120"/>
              </a:defRPr>
            </a:lvl2pPr>
            <a:lvl3pPr marL="1143000" indent="-228600" eaLnBrk="0" hangingPunct="0">
              <a:defRPr>
                <a:solidFill>
                  <a:schemeClr val="tx1"/>
                </a:solidFill>
                <a:latin typeface="DFKai-SB" pitchFamily="65" charset="-120"/>
              </a:defRPr>
            </a:lvl3pPr>
            <a:lvl4pPr marL="1600200" indent="-228600" eaLnBrk="0" hangingPunct="0">
              <a:defRPr>
                <a:solidFill>
                  <a:schemeClr val="tx1"/>
                </a:solidFill>
                <a:latin typeface="DFKai-SB" pitchFamily="65" charset="-120"/>
              </a:defRPr>
            </a:lvl4pPr>
            <a:lvl5pPr marL="2057400" indent="-228600" eaLnBrk="0" hangingPunct="0">
              <a:defRPr>
                <a:solidFill>
                  <a:schemeClr val="tx1"/>
                </a:solidFill>
                <a:latin typeface="DFKai-SB" pitchFamily="65" charset="-120"/>
              </a:defRPr>
            </a:lvl5pPr>
            <a:lvl6pPr marL="2514600" indent="-228600" algn="ctr" eaLnBrk="0" fontAlgn="base" hangingPunct="0">
              <a:spcBef>
                <a:spcPct val="0"/>
              </a:spcBef>
              <a:spcAft>
                <a:spcPct val="0"/>
              </a:spcAft>
              <a:defRPr>
                <a:solidFill>
                  <a:schemeClr val="tx1"/>
                </a:solidFill>
                <a:latin typeface="DFKai-SB" pitchFamily="65" charset="-120"/>
              </a:defRPr>
            </a:lvl6pPr>
            <a:lvl7pPr marL="2971800" indent="-228600" algn="ctr" eaLnBrk="0" fontAlgn="base" hangingPunct="0">
              <a:spcBef>
                <a:spcPct val="0"/>
              </a:spcBef>
              <a:spcAft>
                <a:spcPct val="0"/>
              </a:spcAft>
              <a:defRPr>
                <a:solidFill>
                  <a:schemeClr val="tx1"/>
                </a:solidFill>
                <a:latin typeface="DFKai-SB" pitchFamily="65" charset="-120"/>
              </a:defRPr>
            </a:lvl7pPr>
            <a:lvl8pPr marL="3429000" indent="-228600" algn="ctr" eaLnBrk="0" fontAlgn="base" hangingPunct="0">
              <a:spcBef>
                <a:spcPct val="0"/>
              </a:spcBef>
              <a:spcAft>
                <a:spcPct val="0"/>
              </a:spcAft>
              <a:defRPr>
                <a:solidFill>
                  <a:schemeClr val="tx1"/>
                </a:solidFill>
                <a:latin typeface="DFKai-SB" pitchFamily="65" charset="-120"/>
              </a:defRPr>
            </a:lvl8pPr>
            <a:lvl9pPr marL="3886200" indent="-228600" algn="ctr" eaLnBrk="0" fontAlgn="base" hangingPunct="0">
              <a:spcBef>
                <a:spcPct val="0"/>
              </a:spcBef>
              <a:spcAft>
                <a:spcPct val="0"/>
              </a:spcAft>
              <a:defRPr>
                <a:solidFill>
                  <a:schemeClr val="tx1"/>
                </a:solidFill>
                <a:latin typeface="DFKai-SB" pitchFamily="65" charset="-120"/>
              </a:defRPr>
            </a:lvl9pPr>
          </a:lstStyle>
          <a:p>
            <a:pPr algn="l" eaLnBrk="1" hangingPunct="1"/>
            <a:r>
              <a:rPr lang="en-US" sz="4800" b="1" i="1">
                <a:solidFill>
                  <a:schemeClr val="bg1"/>
                </a:solidFill>
                <a:latin typeface="Verdana" pitchFamily="34" charset="0"/>
              </a:rPr>
              <a:t>Leadership</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lank">
  <a:themeElements>
    <a:clrScheme name="Blank 1">
      <a:dk1>
        <a:srgbClr val="333333"/>
      </a:dk1>
      <a:lt1>
        <a:srgbClr val="FFFFFF"/>
      </a:lt1>
      <a:dk2>
        <a:srgbClr val="333333"/>
      </a:dk2>
      <a:lt2>
        <a:srgbClr val="808080"/>
      </a:lt2>
      <a:accent1>
        <a:srgbClr val="0C2E86"/>
      </a:accent1>
      <a:accent2>
        <a:srgbClr val="3333FF"/>
      </a:accent2>
      <a:accent3>
        <a:srgbClr val="FFFFFF"/>
      </a:accent3>
      <a:accent4>
        <a:srgbClr val="2A2A2A"/>
      </a:accent4>
      <a:accent5>
        <a:srgbClr val="AAADC3"/>
      </a:accent5>
      <a:accent6>
        <a:srgbClr val="2D2DE7"/>
      </a:accent6>
      <a:hlink>
        <a:srgbClr val="BA9800"/>
      </a:hlink>
      <a:folHlink>
        <a:srgbClr val="8E001C"/>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1">
        <a:dk1>
          <a:srgbClr val="333333"/>
        </a:dk1>
        <a:lt1>
          <a:srgbClr val="FFFFFF"/>
        </a:lt1>
        <a:dk2>
          <a:srgbClr val="333333"/>
        </a:dk2>
        <a:lt2>
          <a:srgbClr val="808080"/>
        </a:lt2>
        <a:accent1>
          <a:srgbClr val="0C2E86"/>
        </a:accent1>
        <a:accent2>
          <a:srgbClr val="3333FF"/>
        </a:accent2>
        <a:accent3>
          <a:srgbClr val="FFFFFF"/>
        </a:accent3>
        <a:accent4>
          <a:srgbClr val="2A2A2A"/>
        </a:accent4>
        <a:accent5>
          <a:srgbClr val="AAADC3"/>
        </a:accent5>
        <a:accent6>
          <a:srgbClr val="2D2DE7"/>
        </a:accent6>
        <a:hlink>
          <a:srgbClr val="BA9800"/>
        </a:hlink>
        <a:folHlink>
          <a:srgbClr val="8E001C"/>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1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8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99FF">
            <a:alpha val="2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rgbClr val="6699FF">
            <a:alpha val="2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0_Default Design">
  <a:themeElements>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99FF">
            <a:alpha val="2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spDef>
    <a:lnDef>
      <a:spPr bwMode="auto">
        <a:xfrm>
          <a:off x="0" y="0"/>
          <a:ext cx="1" cy="1"/>
        </a:xfrm>
        <a:custGeom>
          <a:avLst/>
          <a:gdLst/>
          <a:ahLst/>
          <a:cxnLst/>
          <a:rect l="0" t="0" r="0" b="0"/>
          <a:pathLst/>
        </a:custGeom>
        <a:solidFill>
          <a:srgbClr val="6699FF">
            <a:alpha val="27000"/>
          </a:srgb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800" b="1" i="0" u="none" strike="noStrike" cap="none" normalizeH="0" baseline="0" smtClean="0">
            <a:ln>
              <a:noFill/>
            </a:ln>
            <a:solidFill>
              <a:schemeClr val="tx1"/>
            </a:solidFill>
            <a:effectLst>
              <a:outerShdw blurRad="38100" dist="38100" dir="2700000" algn="tl">
                <a:srgbClr val="000000">
                  <a:alpha val="43137"/>
                </a:srgbClr>
              </a:outerShdw>
            </a:effectLst>
            <a:latin typeface="Verdana"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Blank Presentation">
  <a:themeElements>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Blank Presentation">
      <a:majorFont>
        <a:latin typeface="Myriad Pro Bold"/>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7546</TotalTime>
  <Words>1603</Words>
  <Application>Microsoft Office PowerPoint</Application>
  <PresentationFormat>On-screen Show (4:3)</PresentationFormat>
  <Paragraphs>449</Paragraphs>
  <Slides>106</Slides>
  <Notes>106</Notes>
  <HiddenSlides>2</HiddenSlides>
  <MMClips>0</MMClips>
  <ScaleCrop>false</ScaleCrop>
  <HeadingPairs>
    <vt:vector size="6" baseType="variant">
      <vt:variant>
        <vt:lpstr>Theme</vt:lpstr>
      </vt:variant>
      <vt:variant>
        <vt:i4>28</vt:i4>
      </vt:variant>
      <vt:variant>
        <vt:lpstr>Embedded OLE Servers</vt:lpstr>
      </vt:variant>
      <vt:variant>
        <vt:i4>1</vt:i4>
      </vt:variant>
      <vt:variant>
        <vt:lpstr>Slide Titles</vt:lpstr>
      </vt:variant>
      <vt:variant>
        <vt:i4>106</vt:i4>
      </vt:variant>
    </vt:vector>
  </HeadingPairs>
  <TitlesOfParts>
    <vt:vector size="135" baseType="lpstr">
      <vt:lpstr>Default Design</vt:lpstr>
      <vt:lpstr>Blank</vt:lpstr>
      <vt:lpstr>2_Blank Presentation</vt:lpstr>
      <vt:lpstr>1_Default Design</vt:lpstr>
      <vt:lpstr>2_Default Design</vt:lpstr>
      <vt:lpstr>5_Default Design</vt:lpstr>
      <vt:lpstr>10_Default Design</vt:lpstr>
      <vt:lpstr>11_Default Design</vt:lpstr>
      <vt:lpstr>12_Default Design</vt:lpstr>
      <vt:lpstr>Office Theme</vt:lpstr>
      <vt:lpstr>1_Office Theme</vt:lpstr>
      <vt:lpstr>2_Office Theme</vt:lpstr>
      <vt:lpstr>3_Office Theme</vt:lpstr>
      <vt:lpstr>4_Office Theme</vt:lpstr>
      <vt:lpstr>7_Default Design</vt:lpstr>
      <vt:lpstr>9_Default Design</vt:lpstr>
      <vt:lpstr>13_Default Design</vt:lpstr>
      <vt:lpstr>14_Default Design</vt:lpstr>
      <vt:lpstr>15_Default Design</vt:lpstr>
      <vt:lpstr>16_Default Design</vt:lpstr>
      <vt:lpstr>17_Default Design</vt:lpstr>
      <vt:lpstr>18_Default Design</vt:lpstr>
      <vt:lpstr>19_Default Design</vt:lpstr>
      <vt:lpstr>8_Default Design</vt:lpstr>
      <vt:lpstr>20_Default Design</vt:lpstr>
      <vt:lpstr>3_Default Design</vt:lpstr>
      <vt:lpstr>21_Default Design</vt:lpstr>
      <vt:lpstr>22_Default Design</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Flattened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let there be  web divisions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there is no such thing as a web project</vt:lpstr>
      <vt:lpstr>PowerPoint Presentation</vt:lpstr>
      <vt:lpstr>PowerPoint Presentation</vt:lpstr>
      <vt:lpstr>PowerPoint Presentation</vt:lpstr>
      <vt:lpstr>Thank You</vt:lpstr>
    </vt:vector>
  </TitlesOfParts>
  <Company>University at Buffalo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markgr</dc:creator>
  <cp:lastModifiedBy>Mark</cp:lastModifiedBy>
  <cp:revision>341</cp:revision>
  <dcterms:created xsi:type="dcterms:W3CDTF">2010-04-19T17:15:26Z</dcterms:created>
  <dcterms:modified xsi:type="dcterms:W3CDTF">2012-08-10T14:13:10Z</dcterms:modified>
</cp:coreProperties>
</file>