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Masters/slideMaster77.xml" ContentType="application/vnd.openxmlformats-officedocument.presentationml.slideMaster+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Masters/slideMaster55.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heme/theme29.xml" ContentType="application/vnd.openxmlformats-officedocument.theme+xml"/>
  <Override PartName="/ppt/slideLayouts/slideLayout71.xml" ContentType="application/vnd.openxmlformats-officedocument.presentationml.slideLayout+xml"/>
  <Override PartName="/ppt/theme/theme76.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Masters/slideMaster33.xml" ContentType="application/vnd.openxmlformats-officedocument.presentationml.slideMaster+xml"/>
  <Override PartName="/ppt/theme/theme54.xml" ContentType="application/vnd.openxmlformats-officedocument.them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36.xml" ContentType="application/vnd.openxmlformats-officedocument.presentationml.slide+xml"/>
  <Override PartName="/ppt/theme/theme32.xml" ContentType="application/vnd.openxmlformats-officedocument.theme+xml"/>
  <Override PartName="/ppt/notesSlides/notesSlide7.xml" ContentType="application/vnd.openxmlformats-officedocument.presentationml.notesSlide+xml"/>
  <Default Extension="xlsx" ContentType="application/vnd.openxmlformats-officedocument.spreadsheetml.sheet"/>
  <Override PartName="/ppt/diagrams/data2.xml" ContentType="application/vnd.openxmlformats-officedocument.drawingml.diagramData+xml"/>
  <Override PartName="/ppt/slides/slide88.xml" ContentType="application/vnd.openxmlformats-officedocument.presentationml.slide+xml"/>
  <Override PartName="/ppt/theme/theme10.xml" ContentType="application/vnd.openxmlformats-officedocument.theme+xml"/>
  <Override PartName="/ppt/slideLayouts/slideLayout87.xml" ContentType="application/vnd.openxmlformats-officedocument.presentationml.slideLayout+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notesSlides/notesSlide79.xml" ContentType="application/vnd.openxmlformats-officedocument.presentationml.notesSlide+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Masters/slideMaster27.xml" ContentType="application/vnd.openxmlformats-officedocument.presentationml.slideMaster+xml"/>
  <Override PartName="/ppt/slideMasters/slideMaster74.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s/slide22.xml" ContentType="application/vnd.openxmlformats-officedocument.presentationml.slide+xml"/>
  <Override PartName="/ppt/theme/theme48.xml" ContentType="application/vnd.openxmlformats-officedocument.them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Masters/slideMaster52.xml" ContentType="application/vnd.openxmlformats-officedocument.presentationml.slideMaster+xml"/>
  <Override PartName="/ppt/slideLayouts/slideLayout21.xml" ContentType="application/vnd.openxmlformats-officedocument.presentationml.slideLayout+xml"/>
  <Override PartName="/ppt/theme/theme26.xml" ContentType="application/vnd.openxmlformats-officedocument.theme+xml"/>
  <Override PartName="/ppt/theme/theme73.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notesSlides/notesSlide129.xml" ContentType="application/vnd.openxmlformats-officedocument.presentationml.notesSlide+xml"/>
  <Override PartName="/ppt/slides/slide108.xml" ContentType="application/vnd.openxmlformats-officedocument.presentationml.slide+xml"/>
  <Override PartName="/ppt/theme/theme51.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notesSlides/notesSlide98.xml" ContentType="application/vnd.openxmlformats-officedocument.presentationml.notesSlide+xml"/>
  <Override PartName="/ppt/diagrams/colors1.xml" ContentType="application/vnd.openxmlformats-officedocument.drawingml.diagramColors+xml"/>
  <Override PartName="/ppt/notesSlides/notesSlide132.xml" ContentType="application/vnd.openxmlformats-officedocument.presentationml.notesSlide+xml"/>
  <Override PartName="/ppt/slideMasters/slideMaster68.xml" ContentType="application/vnd.openxmlformats-officedocument.presentationml.slideMaster+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Masters/slideMaster46.xml" ContentType="application/vnd.openxmlformats-officedocument.presentationml.slideMaster+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theme/theme67.xml" ContentType="application/vnd.openxmlformats-officedocument.them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Masters/slideMaster71.xml" ContentType="application/vnd.openxmlformats-officedocument.presentationml.slideMaster+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theme/theme23.xml" ContentType="application/vnd.openxmlformats-officedocument.theme+xml"/>
  <Override PartName="/ppt/slides/slide79.xml" ContentType="application/vnd.openxmlformats-officedocument.presentationml.slide+xml"/>
  <Override PartName="/ppt/slides/slide127.xml" ContentType="application/vnd.openxmlformats-officedocument.presentationml.slide+xml"/>
  <Override PartName="/ppt/theme/theme70.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Masters/slideMaster65.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theme/theme39.xml" ContentType="application/vnd.openxmlformats-officedocument.theme+xml"/>
  <Override PartName="/ppt/slideLayouts/slideLayout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theme/theme64.xml" ContentType="application/vnd.openxmlformats-officedocument.theme+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theme/theme42.xml" ContentType="application/vnd.openxmlformats-officedocument.theme+xml"/>
  <Override PartName="/ppt/slides/slide98.xml" ContentType="application/vnd.openxmlformats-officedocument.presentationml.slide+xml"/>
  <Override PartName="/ppt/theme/theme9.xml" ContentType="application/vnd.openxmlformats-officedocument.theme+xml"/>
  <Override PartName="/ppt/slides/slide124.xml" ContentType="application/vnd.openxmlformats-officedocument.presentationml.slide+xml"/>
  <Override PartName="/ppt/theme/theme20.xml" ContentType="application/vnd.openxmlformats-officedocument.theme+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123.xml" ContentType="application/vnd.openxmlformats-officedocument.presentationml.notesSlide+xml"/>
  <Override PartName="/ppt/slideMasters/slideMaster59.xml" ContentType="application/vnd.openxmlformats-officedocument.presentationml.slideMaster+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theme/theme58.xml" ContentType="application/vnd.openxmlformats-officedocument.theme+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Masters/slideMaster26.xml" ContentType="application/vnd.openxmlformats-officedocument.presentationml.slideMaster+xml"/>
  <Override PartName="/ppt/slideMasters/slideMaster73.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Masters/slideMaster62.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Masters/slideMaster40.xml" ContentType="application/vnd.openxmlformats-officedocument.presentationml.slideMaster+xml"/>
  <Override PartName="/ppt/slides/slide129.xml" ContentType="application/vnd.openxmlformats-officedocument.presentationml.slide+xml"/>
  <Override PartName="/ppt/theme/theme14.xml" ContentType="application/vnd.openxmlformats-officedocument.theme+xml"/>
  <Override PartName="/ppt/theme/theme25.xml" ContentType="application/vnd.openxmlformats-officedocument.theme+xml"/>
  <Override PartName="/ppt/theme/theme61.xml" ContentType="application/vnd.openxmlformats-officedocument.theme+xml"/>
  <Override PartName="/ppt/theme/theme72.xml" ContentType="application/vnd.openxmlformats-officedocument.them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theme/theme50.xml" ContentType="application/vnd.openxmlformats-officedocument.theme+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Masters/slideMaster78.xml" ContentType="application/vnd.openxmlformats-officedocument.presentationml.slideMaster+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Masters/slideMaster67.xml" ContentType="application/vnd.openxmlformats-officedocument.presentationml.slideMaster+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Masters/slideMaster56.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theme/theme77.xml" ContentType="application/vnd.openxmlformats-officedocument.theme+xml"/>
  <Override PartName="/ppt/slideLayouts/slideLayout11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66.xml" ContentType="application/vnd.openxmlformats-officedocument.theme+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Masters/slideMaster70.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theme/theme44.xml" ContentType="application/vnd.openxmlformats-officedocument.theme+xml"/>
  <Override PartName="/ppt/theme/theme55.xml" ContentType="application/vnd.openxmlformats-officedocument.them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theme/theme33.xml" ContentType="application/vnd.openxmlformats-officedocument.theme+xml"/>
  <Override PartName="/ppt/theme/theme80.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theme/theme22.xml" ContentType="application/vnd.openxmlformats-officedocument.them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ppt/slideLayouts/slideLayout88.xml" ContentType="application/vnd.openxmlformats-officedocument.presentationml.slideLayout+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Masters/slideMaster28.xml" ContentType="application/vnd.openxmlformats-officedocument.presentationml.slideMaster+xml"/>
  <Override PartName="/ppt/slideMasters/slideMaster75.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theme/theme49.xml" ContentType="application/vnd.openxmlformats-officedocument.theme+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Masters/slideMaster64.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theme/theme63.xml" ContentType="application/vnd.openxmlformats-officedocument.theme+xml"/>
  <Override PartName="/ppt/theme/theme74.xml" ContentType="application/vnd.openxmlformats-officedocument.theme+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commentAuthors.xml" ContentType="application/vnd.openxmlformats-officedocument.presentationml.commentAuthors+xml"/>
  <Override PartName="/ppt/theme/theme52.xml" ContentType="application/vnd.openxmlformats-officedocument.them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theme/theme41.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theme/theme30.xml" ContentType="application/vnd.openxmlformats-officedocument.them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Masters/slideMaster69.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diagrams/colors2.xml" ContentType="application/vnd.openxmlformats-officedocument.drawingml.diagramColors+xml"/>
  <Override PartName="/ppt/notesSlides/notesSlide133.xml" ContentType="application/vnd.openxmlformats-officedocument.presentationml.notesSlide+xml"/>
  <Override PartName="/ppt/slideMasters/slideMaster58.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theme/theme79.xml" ContentType="application/vnd.openxmlformats-officedocument.theme+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rawing1.xml" ContentType="application/vnd.ms-office.drawingml.diagramDrawing+xml"/>
  <Override PartName="/ppt/notesSlides/notesSlide122.xml" ContentType="application/vnd.openxmlformats-officedocument.presentationml.notesSlide+xml"/>
  <Override PartName="/ppt/slideMasters/slideMaster47.xml" ContentType="application/vnd.openxmlformats-officedocument.presentationml.slideMaster+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theme/theme68.xml" ContentType="application/vnd.openxmlformats-officedocument.theme+xml"/>
  <Override PartName="/ppt/slideLayouts/slideLayout105.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1.xml" ContentType="application/vnd.openxmlformats-officedocument.drawingml.diagramStyl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Masters/slideMaster72.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46.xml" ContentType="application/vnd.openxmlformats-officedocument.theme+xml"/>
  <Override PartName="/ppt/theme/theme57.xml" ContentType="application/vnd.openxmlformats-officedocument.them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Masters/slideMaster61.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Masters/slideMaster50.xml" ContentType="application/vnd.openxmlformats-officedocument.presentationml.slideMaster+xml"/>
  <Override PartName="/ppt/slides/slide139.xml" ContentType="application/vnd.openxmlformats-officedocument.presentationml.slide+xml"/>
  <Override PartName="/ppt/theme/theme24.xml" ContentType="application/vnd.openxmlformats-officedocument.theme+xml"/>
  <Override PartName="/ppt/theme/theme71.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theme/theme60.xml" ContentType="application/vnd.openxmlformats-officedocument.them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Masters/slideMaster19.xml" ContentType="application/vnd.openxmlformats-officedocument.presentationml.slideMaster+xml"/>
  <Override PartName="/ppt/slideMasters/slideMaster66.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65.xml" ContentType="application/vnd.openxmlformats-officedocument.theme+xml"/>
  <Override PartName="/ppt/slideLayouts/slideLayout113.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slides/slide99.xml" ContentType="application/vnd.openxmlformats-officedocument.presentationml.slide+xml"/>
  <Override PartName="/ppt/theme/theme21.xml" ContentType="application/vnd.openxmlformats-officedocument.them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notesSlides/notesSlide102.xml" ContentType="application/vnd.openxmlformats-officedocument.presentationml.notesSlide+xml"/>
  <Override PartName="/ppt/slideMasters/slideMaster38.xml" ContentType="application/vnd.openxmlformats-officedocument.presentationml.slideMaster+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theme/theme59.xml" ContentType="application/vnd.openxmlformats-officedocument.them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63.xml" ContentType="application/vnd.openxmlformats-officedocument.presentationml.slideMaster+xml"/>
  <Override PartName="/ppt/slideLayouts/slideLayout32.xml" ContentType="application/vnd.openxmlformats-officedocument.presentationml.slideLayout+xml"/>
  <Override PartName="/ppt/theme/theme37.xml" ContentType="application/vnd.openxmlformats-officedocument.them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Masters/slideMaster41.xml" ContentType="application/vnd.openxmlformats-officedocument.presentationml.slideMaster+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theme/theme62.xml" ContentType="application/vnd.openxmlformats-officedocument.theme+xml"/>
  <Override PartName="/ppt/theme/theme40.xml" ContentType="application/vnd.openxmlformats-officedocument.them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Masters/slideMaster57.xml" ContentType="application/vnd.openxmlformats-officedocument.presentationml.slideMaster+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Default Extension="wmf" ContentType="image/x-wmf"/>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theme/theme78.xml" ContentType="application/vnd.openxmlformats-officedocument.them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theme/theme56.xml" ContentType="application/vnd.openxmlformats-officedocument.theme+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Masters/slideMaster13.xml" ContentType="application/vnd.openxmlformats-officedocument.presentationml.slideMaster+xml"/>
  <Override PartName="/ppt/slideMasters/slideMaster60.xml" ContentType="application/vnd.openxmlformats-officedocument.presentationml.slideMaster+xml"/>
  <Override PartName="/ppt/slides/slide138.xml" ContentType="application/vnd.openxmlformats-officedocument.presentationml.slid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heme/theme12.xml" ContentType="application/vnd.openxmlformats-officedocument.theme+xml"/>
  <Override PartName="/ppt/slideLayouts/slideLayout89.xml" ContentType="application/vnd.openxmlformats-officedocument.presentationml.slideLayout+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Masters/slideMaster29.xml" ContentType="application/vnd.openxmlformats-officedocument.presentationml.slideMaster+xml"/>
  <Override PartName="/ppt/slideMasters/slideMaster76.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Masters/slideMaster54.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70.xml" ContentType="application/vnd.openxmlformats-officedocument.presentationml.slideLayout+xml"/>
  <Override PartName="/ppt/theme/theme75.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theme/theme53.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slideMasters/slideMaster48.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theme/theme69.xml" ContentType="application/vnd.openxmlformats-officedocument.theme+xml"/>
  <Override PartName="/ppt/notesSlides/notesSlide112.xml" ContentType="application/vnd.openxmlformats-officedocument.presentationml.notesSlide+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4" r:id="rId2"/>
    <p:sldMasterId id="2147483815" r:id="rId3"/>
    <p:sldMasterId id="2147483986" r:id="rId4"/>
    <p:sldMasterId id="2147483990" r:id="rId5"/>
    <p:sldMasterId id="2147483992" r:id="rId6"/>
    <p:sldMasterId id="2147484336" r:id="rId7"/>
    <p:sldMasterId id="2147484627" r:id="rId8"/>
    <p:sldMasterId id="2147484916" r:id="rId9"/>
    <p:sldMasterId id="2147484918" r:id="rId10"/>
    <p:sldMasterId id="2147484930" r:id="rId11"/>
    <p:sldMasterId id="2147484940" r:id="rId12"/>
    <p:sldMasterId id="2147484942" r:id="rId13"/>
    <p:sldMasterId id="2147484944" r:id="rId14"/>
    <p:sldMasterId id="2147484948" r:id="rId15"/>
    <p:sldMasterId id="2147484950" r:id="rId16"/>
    <p:sldMasterId id="2147485211" r:id="rId17"/>
    <p:sldMasterId id="2147485215" r:id="rId18"/>
    <p:sldMasterId id="2147485219" r:id="rId19"/>
    <p:sldMasterId id="2147485221" r:id="rId20"/>
    <p:sldMasterId id="2147485257" r:id="rId21"/>
    <p:sldMasterId id="2147485263" r:id="rId22"/>
    <p:sldMasterId id="2147485309" r:id="rId23"/>
    <p:sldMasterId id="2147485313" r:id="rId24"/>
    <p:sldMasterId id="2147485321" r:id="rId25"/>
    <p:sldMasterId id="2147485331" r:id="rId26"/>
    <p:sldMasterId id="2147485333" r:id="rId27"/>
    <p:sldMasterId id="2147485335" r:id="rId28"/>
    <p:sldMasterId id="2147485337" r:id="rId29"/>
    <p:sldMasterId id="2147485339" r:id="rId30"/>
    <p:sldMasterId id="2147485341" r:id="rId31"/>
    <p:sldMasterId id="2147485343" r:id="rId32"/>
    <p:sldMasterId id="2147485345" r:id="rId33"/>
    <p:sldMasterId id="2147485347" r:id="rId34"/>
    <p:sldMasterId id="2147485349" r:id="rId35"/>
    <p:sldMasterId id="2147485367" r:id="rId36"/>
    <p:sldMasterId id="2147485369" r:id="rId37"/>
    <p:sldMasterId id="2147485371" r:id="rId38"/>
    <p:sldMasterId id="2147485373" r:id="rId39"/>
    <p:sldMasterId id="2147485385" r:id="rId40"/>
    <p:sldMasterId id="2147485387" r:id="rId41"/>
    <p:sldMasterId id="2147485389" r:id="rId42"/>
    <p:sldMasterId id="2147485425" r:id="rId43"/>
    <p:sldMasterId id="2147485427" r:id="rId44"/>
    <p:sldMasterId id="2147485431" r:id="rId45"/>
    <p:sldMasterId id="2147485433" r:id="rId46"/>
    <p:sldMasterId id="2147485435" r:id="rId47"/>
    <p:sldMasterId id="2147485439" r:id="rId48"/>
    <p:sldMasterId id="2147485443" r:id="rId49"/>
    <p:sldMasterId id="2147485445" r:id="rId50"/>
    <p:sldMasterId id="2147485447" r:id="rId51"/>
    <p:sldMasterId id="2147485449" r:id="rId52"/>
    <p:sldMasterId id="2147485451" r:id="rId53"/>
    <p:sldMasterId id="2147485453" r:id="rId54"/>
    <p:sldMasterId id="2147485455" r:id="rId55"/>
    <p:sldMasterId id="2147485457" r:id="rId56"/>
    <p:sldMasterId id="2147485459" r:id="rId57"/>
    <p:sldMasterId id="2147485461" r:id="rId58"/>
    <p:sldMasterId id="2147485463" r:id="rId59"/>
    <p:sldMasterId id="2147485465" r:id="rId60"/>
    <p:sldMasterId id="2147485467" r:id="rId61"/>
    <p:sldMasterId id="2147485469" r:id="rId62"/>
    <p:sldMasterId id="2147485471" r:id="rId63"/>
    <p:sldMasterId id="2147485473" r:id="rId64"/>
    <p:sldMasterId id="2147485475" r:id="rId65"/>
    <p:sldMasterId id="2147485477" r:id="rId66"/>
    <p:sldMasterId id="2147485483" r:id="rId67"/>
    <p:sldMasterId id="2147485485" r:id="rId68"/>
    <p:sldMasterId id="2147485487" r:id="rId69"/>
    <p:sldMasterId id="2147485489" r:id="rId70"/>
    <p:sldMasterId id="2147485491" r:id="rId71"/>
    <p:sldMasterId id="2147485493" r:id="rId72"/>
    <p:sldMasterId id="2147485504" r:id="rId73"/>
    <p:sldMasterId id="2147485506" r:id="rId74"/>
    <p:sldMasterId id="2147485510" r:id="rId75"/>
    <p:sldMasterId id="2147485512" r:id="rId76"/>
    <p:sldMasterId id="2147485514" r:id="rId77"/>
    <p:sldMasterId id="2147485516" r:id="rId78"/>
  </p:sldMasterIdLst>
  <p:notesMasterIdLst>
    <p:notesMasterId r:id="rId224"/>
  </p:notesMasterIdLst>
  <p:handoutMasterIdLst>
    <p:handoutMasterId r:id="rId225"/>
  </p:handoutMasterIdLst>
  <p:sldIdLst>
    <p:sldId id="630" r:id="rId79"/>
    <p:sldId id="813" r:id="rId80"/>
    <p:sldId id="1030" r:id="rId81"/>
    <p:sldId id="1068" r:id="rId82"/>
    <p:sldId id="1040" r:id="rId83"/>
    <p:sldId id="865" r:id="rId84"/>
    <p:sldId id="866" r:id="rId85"/>
    <p:sldId id="867" r:id="rId86"/>
    <p:sldId id="868" r:id="rId87"/>
    <p:sldId id="1105" r:id="rId88"/>
    <p:sldId id="1085" r:id="rId89"/>
    <p:sldId id="1086" r:id="rId90"/>
    <p:sldId id="638" r:id="rId91"/>
    <p:sldId id="1106" r:id="rId92"/>
    <p:sldId id="1107" r:id="rId93"/>
    <p:sldId id="1108" r:id="rId94"/>
    <p:sldId id="1060" r:id="rId95"/>
    <p:sldId id="1057" r:id="rId96"/>
    <p:sldId id="1058" r:id="rId97"/>
    <p:sldId id="1061" r:id="rId98"/>
    <p:sldId id="1062" r:id="rId99"/>
    <p:sldId id="1109" r:id="rId100"/>
    <p:sldId id="1074" r:id="rId101"/>
    <p:sldId id="1075" r:id="rId102"/>
    <p:sldId id="1076" r:id="rId103"/>
    <p:sldId id="1069" r:id="rId104"/>
    <p:sldId id="1070" r:id="rId105"/>
    <p:sldId id="1071" r:id="rId106"/>
    <p:sldId id="1072" r:id="rId107"/>
    <p:sldId id="1073" r:id="rId108"/>
    <p:sldId id="1077" r:id="rId109"/>
    <p:sldId id="1078" r:id="rId110"/>
    <p:sldId id="1079" r:id="rId111"/>
    <p:sldId id="1080" r:id="rId112"/>
    <p:sldId id="1081" r:id="rId113"/>
    <p:sldId id="1082" r:id="rId114"/>
    <p:sldId id="1083" r:id="rId115"/>
    <p:sldId id="1084" r:id="rId116"/>
    <p:sldId id="1064" r:id="rId117"/>
    <p:sldId id="1065" r:id="rId118"/>
    <p:sldId id="1066" r:id="rId119"/>
    <p:sldId id="1089" r:id="rId120"/>
    <p:sldId id="1090" r:id="rId121"/>
    <p:sldId id="1092" r:id="rId122"/>
    <p:sldId id="1091" r:id="rId123"/>
    <p:sldId id="1093" r:id="rId124"/>
    <p:sldId id="1094" r:id="rId125"/>
    <p:sldId id="1104" r:id="rId126"/>
    <p:sldId id="1095" r:id="rId127"/>
    <p:sldId id="976" r:id="rId128"/>
    <p:sldId id="750" r:id="rId129"/>
    <p:sldId id="752" r:id="rId130"/>
    <p:sldId id="928" r:id="rId131"/>
    <p:sldId id="929" r:id="rId132"/>
    <p:sldId id="1015" r:id="rId133"/>
    <p:sldId id="593" r:id="rId134"/>
    <p:sldId id="753" r:id="rId135"/>
    <p:sldId id="754" r:id="rId136"/>
    <p:sldId id="755" r:id="rId137"/>
    <p:sldId id="756" r:id="rId138"/>
    <p:sldId id="757" r:id="rId139"/>
    <p:sldId id="758" r:id="rId140"/>
    <p:sldId id="760" r:id="rId141"/>
    <p:sldId id="761" r:id="rId142"/>
    <p:sldId id="762" r:id="rId143"/>
    <p:sldId id="820" r:id="rId144"/>
    <p:sldId id="826" r:id="rId145"/>
    <p:sldId id="763" r:id="rId146"/>
    <p:sldId id="648" r:id="rId147"/>
    <p:sldId id="842" r:id="rId148"/>
    <p:sldId id="678" r:id="rId149"/>
    <p:sldId id="1018" r:id="rId150"/>
    <p:sldId id="1102" r:id="rId151"/>
    <p:sldId id="681" r:id="rId152"/>
    <p:sldId id="1019" r:id="rId153"/>
    <p:sldId id="1020" r:id="rId154"/>
    <p:sldId id="1021" r:id="rId155"/>
    <p:sldId id="1022" r:id="rId156"/>
    <p:sldId id="1023" r:id="rId157"/>
    <p:sldId id="1024" r:id="rId158"/>
    <p:sldId id="1025" r:id="rId159"/>
    <p:sldId id="1026" r:id="rId160"/>
    <p:sldId id="844" r:id="rId161"/>
    <p:sldId id="768" r:id="rId162"/>
    <p:sldId id="769" r:id="rId163"/>
    <p:sldId id="770" r:id="rId164"/>
    <p:sldId id="771" r:id="rId165"/>
    <p:sldId id="772" r:id="rId166"/>
    <p:sldId id="773" r:id="rId167"/>
    <p:sldId id="775" r:id="rId168"/>
    <p:sldId id="780" r:id="rId169"/>
    <p:sldId id="777" r:id="rId170"/>
    <p:sldId id="739" r:id="rId171"/>
    <p:sldId id="740" r:id="rId172"/>
    <p:sldId id="774" r:id="rId173"/>
    <p:sldId id="789" r:id="rId174"/>
    <p:sldId id="977" r:id="rId175"/>
    <p:sldId id="791" r:id="rId176"/>
    <p:sldId id="792" r:id="rId177"/>
    <p:sldId id="899" r:id="rId178"/>
    <p:sldId id="979" r:id="rId179"/>
    <p:sldId id="988" r:id="rId180"/>
    <p:sldId id="989" r:id="rId181"/>
    <p:sldId id="990" r:id="rId182"/>
    <p:sldId id="991" r:id="rId183"/>
    <p:sldId id="992" r:id="rId184"/>
    <p:sldId id="993" r:id="rId185"/>
    <p:sldId id="994" r:id="rId186"/>
    <p:sldId id="995" r:id="rId187"/>
    <p:sldId id="996" r:id="rId188"/>
    <p:sldId id="997" r:id="rId189"/>
    <p:sldId id="947" r:id="rId190"/>
    <p:sldId id="950" r:id="rId191"/>
    <p:sldId id="926" r:id="rId192"/>
    <p:sldId id="924" r:id="rId193"/>
    <p:sldId id="1028" r:id="rId194"/>
    <p:sldId id="1006" r:id="rId195"/>
    <p:sldId id="1007" r:id="rId196"/>
    <p:sldId id="1008" r:id="rId197"/>
    <p:sldId id="1009" r:id="rId198"/>
    <p:sldId id="892" r:id="rId199"/>
    <p:sldId id="1016" r:id="rId200"/>
    <p:sldId id="1017" r:id="rId201"/>
    <p:sldId id="893" r:id="rId202"/>
    <p:sldId id="983" r:id="rId203"/>
    <p:sldId id="904" r:id="rId204"/>
    <p:sldId id="905" r:id="rId205"/>
    <p:sldId id="906" r:id="rId206"/>
    <p:sldId id="908" r:id="rId207"/>
    <p:sldId id="909" r:id="rId208"/>
    <p:sldId id="1115" r:id="rId209"/>
    <p:sldId id="1116" r:id="rId210"/>
    <p:sldId id="1117" r:id="rId211"/>
    <p:sldId id="1118" r:id="rId212"/>
    <p:sldId id="1119" r:id="rId213"/>
    <p:sldId id="1120" r:id="rId214"/>
    <p:sldId id="1121" r:id="rId215"/>
    <p:sldId id="710" r:id="rId216"/>
    <p:sldId id="1111" r:id="rId217"/>
    <p:sldId id="686" r:id="rId218"/>
    <p:sldId id="541" r:id="rId219"/>
    <p:sldId id="1122" r:id="rId220"/>
    <p:sldId id="1123" r:id="rId221"/>
    <p:sldId id="1124" r:id="rId222"/>
    <p:sldId id="716" r:id="rId223"/>
  </p:sldIdLst>
  <p:sldSz cx="9144000" cy="6858000" type="screen4x3"/>
  <p:notesSz cx="6858000" cy="9144000"/>
  <p:defaultTextStyle>
    <a:defPPr>
      <a:defRPr lang="en-US"/>
    </a:defPPr>
    <a:lvl1pPr algn="l" rtl="0" fontAlgn="base">
      <a:spcBef>
        <a:spcPct val="0"/>
      </a:spcBef>
      <a:spcAft>
        <a:spcPct val="0"/>
      </a:spcAft>
      <a:defRPr sz="3200" kern="1200">
        <a:solidFill>
          <a:srgbClr val="0099FF"/>
        </a:solidFill>
        <a:latin typeface="Arial" pitchFamily="34" charset="0"/>
        <a:ea typeface="+mn-ea"/>
        <a:cs typeface="+mn-cs"/>
      </a:defRPr>
    </a:lvl1pPr>
    <a:lvl2pPr marL="455613" indent="1588" algn="l" rtl="0" fontAlgn="base">
      <a:spcBef>
        <a:spcPct val="0"/>
      </a:spcBef>
      <a:spcAft>
        <a:spcPct val="0"/>
      </a:spcAft>
      <a:defRPr sz="3200" kern="1200">
        <a:solidFill>
          <a:srgbClr val="0099FF"/>
        </a:solidFill>
        <a:latin typeface="Arial" pitchFamily="34" charset="0"/>
        <a:ea typeface="+mn-ea"/>
        <a:cs typeface="+mn-cs"/>
      </a:defRPr>
    </a:lvl2pPr>
    <a:lvl3pPr marL="912813" indent="1588" algn="l" rtl="0" fontAlgn="base">
      <a:spcBef>
        <a:spcPct val="0"/>
      </a:spcBef>
      <a:spcAft>
        <a:spcPct val="0"/>
      </a:spcAft>
      <a:defRPr sz="3200" kern="1200">
        <a:solidFill>
          <a:srgbClr val="0099FF"/>
        </a:solidFill>
        <a:latin typeface="Arial" pitchFamily="34" charset="0"/>
        <a:ea typeface="+mn-ea"/>
        <a:cs typeface="+mn-cs"/>
      </a:defRPr>
    </a:lvl3pPr>
    <a:lvl4pPr marL="1368425" indent="3175" algn="l" rtl="0" fontAlgn="base">
      <a:spcBef>
        <a:spcPct val="0"/>
      </a:spcBef>
      <a:spcAft>
        <a:spcPct val="0"/>
      </a:spcAft>
      <a:defRPr sz="3200" kern="1200">
        <a:solidFill>
          <a:srgbClr val="0099FF"/>
        </a:solidFill>
        <a:latin typeface="Arial" pitchFamily="34" charset="0"/>
        <a:ea typeface="+mn-ea"/>
        <a:cs typeface="+mn-cs"/>
      </a:defRPr>
    </a:lvl4pPr>
    <a:lvl5pPr marL="1825625" indent="3175" algn="l" rtl="0" fontAlgn="base">
      <a:spcBef>
        <a:spcPct val="0"/>
      </a:spcBef>
      <a:spcAft>
        <a:spcPct val="0"/>
      </a:spcAft>
      <a:defRPr sz="3200" kern="1200">
        <a:solidFill>
          <a:srgbClr val="0099FF"/>
        </a:solidFill>
        <a:latin typeface="Arial" pitchFamily="34" charset="0"/>
        <a:ea typeface="+mn-ea"/>
        <a:cs typeface="+mn-cs"/>
      </a:defRPr>
    </a:lvl5pPr>
    <a:lvl6pPr marL="2286000" algn="l" defTabSz="914400" rtl="0" eaLnBrk="1" latinLnBrk="0" hangingPunct="1">
      <a:defRPr sz="3200" kern="1200">
        <a:solidFill>
          <a:srgbClr val="0099FF"/>
        </a:solidFill>
        <a:latin typeface="Arial" pitchFamily="34" charset="0"/>
        <a:ea typeface="+mn-ea"/>
        <a:cs typeface="+mn-cs"/>
      </a:defRPr>
    </a:lvl6pPr>
    <a:lvl7pPr marL="2743200" algn="l" defTabSz="914400" rtl="0" eaLnBrk="1" latinLnBrk="0" hangingPunct="1">
      <a:defRPr sz="3200" kern="1200">
        <a:solidFill>
          <a:srgbClr val="0099FF"/>
        </a:solidFill>
        <a:latin typeface="Arial" pitchFamily="34" charset="0"/>
        <a:ea typeface="+mn-ea"/>
        <a:cs typeface="+mn-cs"/>
      </a:defRPr>
    </a:lvl7pPr>
    <a:lvl8pPr marL="3200400" algn="l" defTabSz="914400" rtl="0" eaLnBrk="1" latinLnBrk="0" hangingPunct="1">
      <a:defRPr sz="3200" kern="1200">
        <a:solidFill>
          <a:srgbClr val="0099FF"/>
        </a:solidFill>
        <a:latin typeface="Arial" pitchFamily="34" charset="0"/>
        <a:ea typeface="+mn-ea"/>
        <a:cs typeface="+mn-cs"/>
      </a:defRPr>
    </a:lvl8pPr>
    <a:lvl9pPr marL="3657600" algn="l" defTabSz="914400" rtl="0" eaLnBrk="1" latinLnBrk="0" hangingPunct="1">
      <a:defRPr sz="3200" kern="1200">
        <a:solidFill>
          <a:srgbClr val="0099FF"/>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e" initials="L" lastIdx="1" clrIdx="0"/>
  <p:cmAuthor id="1" name="Stephanie Geyer" initials="S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FF9900"/>
    <a:srgbClr val="FF6600"/>
    <a:srgbClr val="33CC33"/>
    <a:srgbClr val="00FF00"/>
    <a:srgbClr val="C3015E"/>
    <a:srgbClr val="5F015E"/>
    <a:srgbClr val="BA98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7795" autoAdjust="0"/>
    <p:restoredTop sz="91896" autoAdjust="0"/>
  </p:normalViewPr>
  <p:slideViewPr>
    <p:cSldViewPr snapToGrid="0">
      <p:cViewPr varScale="1">
        <p:scale>
          <a:sx n="79" d="100"/>
          <a:sy n="79" d="100"/>
        </p:scale>
        <p:origin x="-1332" y="-96"/>
      </p:cViewPr>
      <p:guideLst>
        <p:guide orient="horz" pos="2160"/>
        <p:guide pos="2880"/>
      </p:guideLst>
    </p:cSldViewPr>
  </p:slideViewPr>
  <p:outlineViewPr>
    <p:cViewPr>
      <p:scale>
        <a:sx n="33" d="100"/>
        <a:sy n="33" d="100"/>
      </p:scale>
      <p:origin x="0" y="3426"/>
    </p:cViewPr>
  </p:outlin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6.xml"/><Relationship Id="rId138" Type="http://schemas.openxmlformats.org/officeDocument/2006/relationships/slide" Target="slides/slide60.xml"/><Relationship Id="rId159" Type="http://schemas.openxmlformats.org/officeDocument/2006/relationships/slide" Target="slides/slide81.xml"/><Relationship Id="rId170" Type="http://schemas.openxmlformats.org/officeDocument/2006/relationships/slide" Target="slides/slide92.xml"/><Relationship Id="rId191" Type="http://schemas.openxmlformats.org/officeDocument/2006/relationships/slide" Target="slides/slide113.xml"/><Relationship Id="rId205" Type="http://schemas.openxmlformats.org/officeDocument/2006/relationships/slide" Target="slides/slide127.xml"/><Relationship Id="rId226" Type="http://schemas.openxmlformats.org/officeDocument/2006/relationships/commentAuthors" Target="commentAuthors.xml"/><Relationship Id="rId107" Type="http://schemas.openxmlformats.org/officeDocument/2006/relationships/slide" Target="slides/slide2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0.xml"/><Relationship Id="rId149" Type="http://schemas.openxmlformats.org/officeDocument/2006/relationships/slide" Target="slides/slide71.xml"/><Relationship Id="rId5" Type="http://schemas.openxmlformats.org/officeDocument/2006/relationships/slideMaster" Target="slideMasters/slideMaster5.xml"/><Relationship Id="rId95" Type="http://schemas.openxmlformats.org/officeDocument/2006/relationships/slide" Target="slides/slide17.xml"/><Relationship Id="rId160" Type="http://schemas.openxmlformats.org/officeDocument/2006/relationships/slide" Target="slides/slide82.xml"/><Relationship Id="rId181" Type="http://schemas.openxmlformats.org/officeDocument/2006/relationships/slide" Target="slides/slide103.xml"/><Relationship Id="rId216" Type="http://schemas.openxmlformats.org/officeDocument/2006/relationships/slide" Target="slides/slide13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Master" Target="slideMasters/slideMaster69.xml"/><Relationship Id="rId113" Type="http://schemas.openxmlformats.org/officeDocument/2006/relationships/slide" Target="slides/slide35.xml"/><Relationship Id="rId118" Type="http://schemas.openxmlformats.org/officeDocument/2006/relationships/slide" Target="slides/slide40.xml"/><Relationship Id="rId134" Type="http://schemas.openxmlformats.org/officeDocument/2006/relationships/slide" Target="slides/slide56.xml"/><Relationship Id="rId139" Type="http://schemas.openxmlformats.org/officeDocument/2006/relationships/slide" Target="slides/slide61.xml"/><Relationship Id="rId80" Type="http://schemas.openxmlformats.org/officeDocument/2006/relationships/slide" Target="slides/slide2.xml"/><Relationship Id="rId85" Type="http://schemas.openxmlformats.org/officeDocument/2006/relationships/slide" Target="slides/slide7.xml"/><Relationship Id="rId150" Type="http://schemas.openxmlformats.org/officeDocument/2006/relationships/slide" Target="slides/slide72.xml"/><Relationship Id="rId155" Type="http://schemas.openxmlformats.org/officeDocument/2006/relationships/slide" Target="slides/slide77.xml"/><Relationship Id="rId171" Type="http://schemas.openxmlformats.org/officeDocument/2006/relationships/slide" Target="slides/slide93.xml"/><Relationship Id="rId176" Type="http://schemas.openxmlformats.org/officeDocument/2006/relationships/slide" Target="slides/slide98.xml"/><Relationship Id="rId192" Type="http://schemas.openxmlformats.org/officeDocument/2006/relationships/slide" Target="slides/slide114.xml"/><Relationship Id="rId197" Type="http://schemas.openxmlformats.org/officeDocument/2006/relationships/slide" Target="slides/slide119.xml"/><Relationship Id="rId206" Type="http://schemas.openxmlformats.org/officeDocument/2006/relationships/slide" Target="slides/slide128.xml"/><Relationship Id="rId227" Type="http://schemas.openxmlformats.org/officeDocument/2006/relationships/presProps" Target="presProps.xml"/><Relationship Id="rId201" Type="http://schemas.openxmlformats.org/officeDocument/2006/relationships/slide" Target="slides/slide123.xml"/><Relationship Id="rId222" Type="http://schemas.openxmlformats.org/officeDocument/2006/relationships/slide" Target="slides/slide14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08" Type="http://schemas.openxmlformats.org/officeDocument/2006/relationships/slide" Target="slides/slide30.xml"/><Relationship Id="rId124" Type="http://schemas.openxmlformats.org/officeDocument/2006/relationships/slide" Target="slides/slide46.xml"/><Relationship Id="rId129" Type="http://schemas.openxmlformats.org/officeDocument/2006/relationships/slide" Target="slides/slide51.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13.xml"/><Relationship Id="rId96" Type="http://schemas.openxmlformats.org/officeDocument/2006/relationships/slide" Target="slides/slide18.xml"/><Relationship Id="rId140" Type="http://schemas.openxmlformats.org/officeDocument/2006/relationships/slide" Target="slides/slide62.xml"/><Relationship Id="rId145" Type="http://schemas.openxmlformats.org/officeDocument/2006/relationships/slide" Target="slides/slide67.xml"/><Relationship Id="rId161" Type="http://schemas.openxmlformats.org/officeDocument/2006/relationships/slide" Target="slides/slide83.xml"/><Relationship Id="rId166" Type="http://schemas.openxmlformats.org/officeDocument/2006/relationships/slide" Target="slides/slide88.xml"/><Relationship Id="rId182" Type="http://schemas.openxmlformats.org/officeDocument/2006/relationships/slide" Target="slides/slide104.xml"/><Relationship Id="rId187" Type="http://schemas.openxmlformats.org/officeDocument/2006/relationships/slide" Target="slides/slide109.xml"/><Relationship Id="rId217"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34.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119" Type="http://schemas.openxmlformats.org/officeDocument/2006/relationships/slide" Target="slides/slide41.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3.xml"/><Relationship Id="rId86" Type="http://schemas.openxmlformats.org/officeDocument/2006/relationships/slide" Target="slides/slide8.xml"/><Relationship Id="rId130" Type="http://schemas.openxmlformats.org/officeDocument/2006/relationships/slide" Target="slides/slide52.xml"/><Relationship Id="rId135" Type="http://schemas.openxmlformats.org/officeDocument/2006/relationships/slide" Target="slides/slide57.xml"/><Relationship Id="rId151" Type="http://schemas.openxmlformats.org/officeDocument/2006/relationships/slide" Target="slides/slide73.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172" Type="http://schemas.openxmlformats.org/officeDocument/2006/relationships/slide" Target="slides/slide94.xml"/><Relationship Id="rId193" Type="http://schemas.openxmlformats.org/officeDocument/2006/relationships/slide" Target="slides/slide115.xml"/><Relationship Id="rId202" Type="http://schemas.openxmlformats.org/officeDocument/2006/relationships/slide" Target="slides/slide124.xml"/><Relationship Id="rId207" Type="http://schemas.openxmlformats.org/officeDocument/2006/relationships/slide" Target="slides/slide129.xml"/><Relationship Id="rId223" Type="http://schemas.openxmlformats.org/officeDocument/2006/relationships/slide" Target="slides/slide145.xml"/><Relationship Id="rId228"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04" Type="http://schemas.openxmlformats.org/officeDocument/2006/relationships/slide" Target="slides/slide26.xml"/><Relationship Id="rId120" Type="http://schemas.openxmlformats.org/officeDocument/2006/relationships/slide" Target="slides/slide42.xml"/><Relationship Id="rId125" Type="http://schemas.openxmlformats.org/officeDocument/2006/relationships/slide" Target="slides/slide47.xml"/><Relationship Id="rId141" Type="http://schemas.openxmlformats.org/officeDocument/2006/relationships/slide" Target="slides/slide63.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4.xml"/><Relationship Id="rId162" Type="http://schemas.openxmlformats.org/officeDocument/2006/relationships/slide" Target="slides/slide84.xml"/><Relationship Id="rId183" Type="http://schemas.openxmlformats.org/officeDocument/2006/relationships/slide" Target="slides/slide105.xml"/><Relationship Id="rId213" Type="http://schemas.openxmlformats.org/officeDocument/2006/relationships/slide" Target="slides/slide135.xml"/><Relationship Id="rId218" Type="http://schemas.openxmlformats.org/officeDocument/2006/relationships/slide" Target="slides/slide14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15" Type="http://schemas.openxmlformats.org/officeDocument/2006/relationships/slide" Target="slides/slide37.xml"/><Relationship Id="rId131" Type="http://schemas.openxmlformats.org/officeDocument/2006/relationships/slide" Target="slides/slide53.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199" Type="http://schemas.openxmlformats.org/officeDocument/2006/relationships/slide" Target="slides/slide121.xml"/><Relationship Id="rId203" Type="http://schemas.openxmlformats.org/officeDocument/2006/relationships/slide" Target="slides/slide125.xml"/><Relationship Id="rId208" Type="http://schemas.openxmlformats.org/officeDocument/2006/relationships/slide" Target="slides/slide130.xml"/><Relationship Id="rId229" Type="http://schemas.openxmlformats.org/officeDocument/2006/relationships/theme" Target="theme/theme1.xml"/><Relationship Id="rId19" Type="http://schemas.openxmlformats.org/officeDocument/2006/relationships/slideMaster" Target="slideMasters/slideMaster19.xml"/><Relationship Id="rId224" Type="http://schemas.openxmlformats.org/officeDocument/2006/relationships/notesMaster" Target="notesMasters/notesMaster1.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189" Type="http://schemas.openxmlformats.org/officeDocument/2006/relationships/slide" Target="slides/slide111.xml"/><Relationship Id="rId21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36.xml"/><Relationship Id="rId230"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79" Type="http://schemas.openxmlformats.org/officeDocument/2006/relationships/slide" Target="slides/slide101.xml"/><Relationship Id="rId195" Type="http://schemas.openxmlformats.org/officeDocument/2006/relationships/slide" Target="slides/slide117.xml"/><Relationship Id="rId209" Type="http://schemas.openxmlformats.org/officeDocument/2006/relationships/slide" Target="slides/slide131.xml"/><Relationship Id="rId190" Type="http://schemas.openxmlformats.org/officeDocument/2006/relationships/slide" Target="slides/slide112.xml"/><Relationship Id="rId204" Type="http://schemas.openxmlformats.org/officeDocument/2006/relationships/slide" Target="slides/slide126.xml"/><Relationship Id="rId220" Type="http://schemas.openxmlformats.org/officeDocument/2006/relationships/slide" Target="slides/slide142.xml"/><Relationship Id="rId225"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 Target="slides/slide16.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48" Type="http://schemas.openxmlformats.org/officeDocument/2006/relationships/slide" Target="slides/slide70.xml"/><Relationship Id="rId164" Type="http://schemas.openxmlformats.org/officeDocument/2006/relationships/slide" Target="slides/slide86.xml"/><Relationship Id="rId169" Type="http://schemas.openxmlformats.org/officeDocument/2006/relationships/slide" Target="slides/slide91.xml"/><Relationship Id="rId185"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02.xml"/><Relationship Id="rId210" Type="http://schemas.openxmlformats.org/officeDocument/2006/relationships/slide" Target="slides/slide132.xml"/><Relationship Id="rId215" Type="http://schemas.openxmlformats.org/officeDocument/2006/relationships/slide" Target="slides/slide137.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barChart>
        <c:barDir val="bar"/>
        <c:grouping val="clustered"/>
        <c:ser>
          <c:idx val="0"/>
          <c:order val="0"/>
          <c:tx>
            <c:strRef>
              <c:f>Sheet1!$B$1</c:f>
              <c:strCache>
                <c:ptCount val="1"/>
                <c:pt idx="0">
                  <c:v>Students</c:v>
                </c:pt>
              </c:strCache>
            </c:strRef>
          </c:tx>
          <c:spPr>
            <a:noFill/>
            <a:ln>
              <a:noFill/>
            </a:ln>
          </c:spPr>
          <c:cat>
            <c:strRef>
              <c:f>Sheet1!$A$2:$A$5</c:f>
              <c:strCache>
                <c:ptCount val="4"/>
                <c:pt idx="0">
                  <c:v>Current Student Comments (campus life)</c:v>
                </c:pt>
                <c:pt idx="1">
                  <c:v>General Annoucements (news, events, programs)</c:v>
                </c:pt>
                <c:pt idx="2">
                  <c:v>Athletic Program Info (games, scores)</c:v>
                </c:pt>
                <c:pt idx="3">
                  <c:v>Faculty Comments (programs, classes, research)</c:v>
                </c:pt>
              </c:strCache>
            </c:strRef>
          </c:cat>
          <c:val>
            <c:numRef>
              <c:f>Sheet1!$B$2:$B$6</c:f>
              <c:numCache>
                <c:formatCode>0%</c:formatCode>
                <c:ptCount val="5"/>
                <c:pt idx="0">
                  <c:v>0.53</c:v>
                </c:pt>
                <c:pt idx="1">
                  <c:v>0.2</c:v>
                </c:pt>
                <c:pt idx="2">
                  <c:v>0.1</c:v>
                </c:pt>
                <c:pt idx="3">
                  <c:v>8.0000000000000224E-2</c:v>
                </c:pt>
                <c:pt idx="4">
                  <c:v>3.0000000000000106E-2</c:v>
                </c:pt>
              </c:numCache>
            </c:numRef>
          </c:val>
        </c:ser>
        <c:ser>
          <c:idx val="1"/>
          <c:order val="1"/>
          <c:tx>
            <c:strRef>
              <c:f>Sheet1!$C$1</c:f>
              <c:strCache>
                <c:ptCount val="1"/>
                <c:pt idx="0">
                  <c:v>Parents</c:v>
                </c:pt>
              </c:strCache>
            </c:strRef>
          </c:tx>
          <c:spPr>
            <a:noFill/>
            <a:ln>
              <a:noFill/>
            </a:ln>
          </c:spPr>
          <c:cat>
            <c:strRef>
              <c:f>Sheet1!$A$2:$A$5</c:f>
              <c:strCache>
                <c:ptCount val="4"/>
                <c:pt idx="0">
                  <c:v>Current Student Comments (campus life)</c:v>
                </c:pt>
                <c:pt idx="1">
                  <c:v>General Annoucements (news, events, programs)</c:v>
                </c:pt>
                <c:pt idx="2">
                  <c:v>Athletic Program Info (games, scores)</c:v>
                </c:pt>
                <c:pt idx="3">
                  <c:v>Faculty Comments (programs, classes, research)</c:v>
                </c:pt>
              </c:strCache>
            </c:strRef>
          </c:cat>
          <c:val>
            <c:numRef>
              <c:f>Sheet1!$C$2:$C$6</c:f>
              <c:numCache>
                <c:formatCode>0%</c:formatCode>
                <c:ptCount val="5"/>
                <c:pt idx="0">
                  <c:v>0.26</c:v>
                </c:pt>
                <c:pt idx="1">
                  <c:v>0.32000000000000312</c:v>
                </c:pt>
                <c:pt idx="2">
                  <c:v>0.16000000000000053</c:v>
                </c:pt>
                <c:pt idx="3">
                  <c:v>3.0000000000000106E-2</c:v>
                </c:pt>
                <c:pt idx="4">
                  <c:v>3.0000000000000106E-2</c:v>
                </c:pt>
              </c:numCache>
            </c:numRef>
          </c:val>
        </c:ser>
        <c:axId val="96754304"/>
        <c:axId val="96760192"/>
      </c:barChart>
      <c:catAx>
        <c:axId val="96754304"/>
        <c:scaling>
          <c:orientation val="minMax"/>
        </c:scaling>
        <c:delete val="1"/>
        <c:axPos val="l"/>
        <c:tickLblPos val="none"/>
        <c:crossAx val="96760192"/>
        <c:crosses val="autoZero"/>
        <c:auto val="1"/>
        <c:lblAlgn val="ctr"/>
        <c:lblOffset val="100"/>
      </c:catAx>
      <c:valAx>
        <c:axId val="96760192"/>
        <c:scaling>
          <c:orientation val="minMax"/>
        </c:scaling>
        <c:axPos val="b"/>
        <c:majorGridlines/>
        <c:numFmt formatCode="0%" sourceLinked="1"/>
        <c:tickLblPos val="nextTo"/>
        <c:crossAx val="96754304"/>
        <c:crosses val="autoZero"/>
        <c:crossBetween val="between"/>
      </c:valAx>
    </c:plotArea>
    <c:plotVisOnly val="1"/>
    <c:dispBlanksAs val="gap"/>
  </c:chart>
  <c:txPr>
    <a:bodyPr/>
    <a:lstStyle/>
    <a:p>
      <a:pPr>
        <a:defRPr sz="1800">
          <a:solidFill>
            <a:schemeClr val="bg1"/>
          </a:solidFill>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91967-F2FD-471B-8FCC-EADEC701A0B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973B8D54-751C-45A9-9E58-8461C424B56B}">
      <dgm:prSet phldrT="[Text]"/>
      <dgm:spPr>
        <a:solidFill>
          <a:schemeClr val="bg1">
            <a:alpha val="90000"/>
          </a:schemeClr>
        </a:solidFill>
        <a:ln>
          <a:noFill/>
        </a:ln>
      </dgm:spPr>
      <dgm:t>
        <a:bodyPr/>
        <a:lstStyle/>
        <a:p>
          <a:endParaRPr lang="en-US" dirty="0"/>
        </a:p>
      </dgm:t>
    </dgm:pt>
    <dgm:pt modelId="{E12C227C-B813-4DC7-B2CD-D1D1F669468D}" type="sibTrans" cxnId="{734E5BFE-D9C7-4406-A06B-26713F1FF89C}">
      <dgm:prSet/>
      <dgm:spPr/>
      <dgm:t>
        <a:bodyPr/>
        <a:lstStyle/>
        <a:p>
          <a:endParaRPr lang="en-US"/>
        </a:p>
      </dgm:t>
    </dgm:pt>
    <dgm:pt modelId="{E5886412-9D9E-4FB9-8FAF-6E6EA5937A2A}" type="parTrans" cxnId="{734E5BFE-D9C7-4406-A06B-26713F1FF89C}">
      <dgm:prSet/>
      <dgm:spPr/>
      <dgm:t>
        <a:bodyPr/>
        <a:lstStyle/>
        <a:p>
          <a:endParaRPr lang="en-US"/>
        </a:p>
      </dgm:t>
    </dgm:pt>
    <dgm:pt modelId="{6122EDA2-61FB-4E39-ADD8-6B8EFEB482D3}">
      <dgm:prSet phldrT="[Text]" phldr="1"/>
      <dgm:spPr/>
      <dgm:t>
        <a:bodyPr/>
        <a:lstStyle/>
        <a:p>
          <a:endParaRPr lang="en-US" dirty="0"/>
        </a:p>
      </dgm:t>
    </dgm:pt>
    <dgm:pt modelId="{44AA473D-92D9-4C71-9C6E-7DFD48CB84D4}" type="sibTrans" cxnId="{823C200D-7A3B-4C82-AF4F-9EC68981DD7E}">
      <dgm:prSet/>
      <dgm:spPr/>
      <dgm:t>
        <a:bodyPr/>
        <a:lstStyle/>
        <a:p>
          <a:endParaRPr lang="en-US"/>
        </a:p>
      </dgm:t>
    </dgm:pt>
    <dgm:pt modelId="{906686D9-1127-4E7A-8CAC-F1F5E82128C6}" type="parTrans" cxnId="{823C200D-7A3B-4C82-AF4F-9EC68981DD7E}">
      <dgm:prSet/>
      <dgm:spPr/>
      <dgm:t>
        <a:bodyPr/>
        <a:lstStyle/>
        <a:p>
          <a:endParaRPr lang="en-US"/>
        </a:p>
      </dgm:t>
    </dgm:pt>
    <dgm:pt modelId="{56E7019F-7925-4F4D-85B7-51B6458E9461}" type="pres">
      <dgm:prSet presAssocID="{EF091967-F2FD-471B-8FCC-EADEC701A0B9}" presName="Name0" presStyleCnt="0">
        <dgm:presLayoutVars>
          <dgm:dir/>
          <dgm:animLvl val="lvl"/>
          <dgm:resizeHandles/>
        </dgm:presLayoutVars>
      </dgm:prSet>
      <dgm:spPr/>
      <dgm:t>
        <a:bodyPr/>
        <a:lstStyle/>
        <a:p>
          <a:endParaRPr lang="en-US"/>
        </a:p>
      </dgm:t>
    </dgm:pt>
    <dgm:pt modelId="{95274D7F-7D6F-406D-86BD-3EC72ACE5424}" type="pres">
      <dgm:prSet presAssocID="{6122EDA2-61FB-4E39-ADD8-6B8EFEB482D3}" presName="linNode" presStyleCnt="0"/>
      <dgm:spPr/>
    </dgm:pt>
    <dgm:pt modelId="{B363F94D-6A1E-4174-A787-2A86926E0B9C}" type="pres">
      <dgm:prSet presAssocID="{6122EDA2-61FB-4E39-ADD8-6B8EFEB482D3}" presName="parentShp" presStyleLbl="node1" presStyleIdx="0" presStyleCnt="1" custScaleX="79799" custScaleY="75000">
        <dgm:presLayoutVars>
          <dgm:bulletEnabled val="1"/>
        </dgm:presLayoutVars>
      </dgm:prSet>
      <dgm:spPr/>
      <dgm:t>
        <a:bodyPr/>
        <a:lstStyle/>
        <a:p>
          <a:endParaRPr lang="en-US"/>
        </a:p>
      </dgm:t>
    </dgm:pt>
    <dgm:pt modelId="{D5C85012-E8C5-4F53-B0FF-7B4E3461E21D}" type="pres">
      <dgm:prSet presAssocID="{6122EDA2-61FB-4E39-ADD8-6B8EFEB482D3}" presName="childShp" presStyleLbl="bgAccFollowNode1" presStyleIdx="0" presStyleCnt="1">
        <dgm:presLayoutVars>
          <dgm:bulletEnabled val="1"/>
        </dgm:presLayoutVars>
      </dgm:prSet>
      <dgm:spPr/>
      <dgm:t>
        <a:bodyPr/>
        <a:lstStyle/>
        <a:p>
          <a:endParaRPr lang="en-US"/>
        </a:p>
      </dgm:t>
    </dgm:pt>
  </dgm:ptLst>
  <dgm:cxnLst>
    <dgm:cxn modelId="{734E5BFE-D9C7-4406-A06B-26713F1FF89C}" srcId="{6122EDA2-61FB-4E39-ADD8-6B8EFEB482D3}" destId="{973B8D54-751C-45A9-9E58-8461C424B56B}" srcOrd="0" destOrd="0" parTransId="{E5886412-9D9E-4FB9-8FAF-6E6EA5937A2A}" sibTransId="{E12C227C-B813-4DC7-B2CD-D1D1F669468D}"/>
    <dgm:cxn modelId="{0D55EF65-68EB-4B07-B44C-284F05D849EA}" type="presOf" srcId="{973B8D54-751C-45A9-9E58-8461C424B56B}" destId="{D5C85012-E8C5-4F53-B0FF-7B4E3461E21D}" srcOrd="0" destOrd="0" presId="urn:microsoft.com/office/officeart/2005/8/layout/vList6"/>
    <dgm:cxn modelId="{DA7EB711-3923-4B47-92BA-5A75F467E922}" type="presOf" srcId="{6122EDA2-61FB-4E39-ADD8-6B8EFEB482D3}" destId="{B363F94D-6A1E-4174-A787-2A86926E0B9C}" srcOrd="0" destOrd="0" presId="urn:microsoft.com/office/officeart/2005/8/layout/vList6"/>
    <dgm:cxn modelId="{779B1764-2318-4E81-B634-53C2B4B6AB6C}" type="presOf" srcId="{EF091967-F2FD-471B-8FCC-EADEC701A0B9}" destId="{56E7019F-7925-4F4D-85B7-51B6458E9461}" srcOrd="0" destOrd="0" presId="urn:microsoft.com/office/officeart/2005/8/layout/vList6"/>
    <dgm:cxn modelId="{823C200D-7A3B-4C82-AF4F-9EC68981DD7E}" srcId="{EF091967-F2FD-471B-8FCC-EADEC701A0B9}" destId="{6122EDA2-61FB-4E39-ADD8-6B8EFEB482D3}" srcOrd="0" destOrd="0" parTransId="{906686D9-1127-4E7A-8CAC-F1F5E82128C6}" sibTransId="{44AA473D-92D9-4C71-9C6E-7DFD48CB84D4}"/>
    <dgm:cxn modelId="{5E5B5009-F461-49D8-9624-D469C70E54D7}" type="presParOf" srcId="{56E7019F-7925-4F4D-85B7-51B6458E9461}" destId="{95274D7F-7D6F-406D-86BD-3EC72ACE5424}" srcOrd="0" destOrd="0" presId="urn:microsoft.com/office/officeart/2005/8/layout/vList6"/>
    <dgm:cxn modelId="{EB72FBEB-1D17-4FBF-8988-24B9034F154B}" type="presParOf" srcId="{95274D7F-7D6F-406D-86BD-3EC72ACE5424}" destId="{B363F94D-6A1E-4174-A787-2A86926E0B9C}" srcOrd="0" destOrd="0" presId="urn:microsoft.com/office/officeart/2005/8/layout/vList6"/>
    <dgm:cxn modelId="{FD2B5544-A4F2-4D7B-8668-D61436EF0EBD}" type="presParOf" srcId="{95274D7F-7D6F-406D-86BD-3EC72ACE5424}" destId="{D5C85012-E8C5-4F53-B0FF-7B4E3461E21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91967-F2FD-471B-8FCC-EADEC701A0B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6122EDA2-61FB-4E39-ADD8-6B8EFEB482D3}">
      <dgm:prSet phldrT="[Text]" phldr="1"/>
      <dgm:spPr/>
      <dgm:t>
        <a:bodyPr/>
        <a:lstStyle/>
        <a:p>
          <a:endParaRPr lang="en-US" dirty="0"/>
        </a:p>
      </dgm:t>
    </dgm:pt>
    <dgm:pt modelId="{44AA473D-92D9-4C71-9C6E-7DFD48CB84D4}" type="sibTrans" cxnId="{823C200D-7A3B-4C82-AF4F-9EC68981DD7E}">
      <dgm:prSet/>
      <dgm:spPr/>
      <dgm:t>
        <a:bodyPr/>
        <a:lstStyle/>
        <a:p>
          <a:endParaRPr lang="en-US"/>
        </a:p>
      </dgm:t>
    </dgm:pt>
    <dgm:pt modelId="{906686D9-1127-4E7A-8CAC-F1F5E82128C6}" type="parTrans" cxnId="{823C200D-7A3B-4C82-AF4F-9EC68981DD7E}">
      <dgm:prSet/>
      <dgm:spPr/>
      <dgm:t>
        <a:bodyPr/>
        <a:lstStyle/>
        <a:p>
          <a:endParaRPr lang="en-US"/>
        </a:p>
      </dgm:t>
    </dgm:pt>
    <dgm:pt modelId="{973B8D54-751C-45A9-9E58-8461C424B56B}">
      <dgm:prSet phldrT="[Text]"/>
      <dgm:spPr>
        <a:solidFill>
          <a:schemeClr val="bg1">
            <a:alpha val="90000"/>
          </a:schemeClr>
        </a:solidFill>
        <a:ln>
          <a:noFill/>
        </a:ln>
      </dgm:spPr>
      <dgm:t>
        <a:bodyPr/>
        <a:lstStyle/>
        <a:p>
          <a:endParaRPr lang="en-US" dirty="0"/>
        </a:p>
      </dgm:t>
    </dgm:pt>
    <dgm:pt modelId="{E12C227C-B813-4DC7-B2CD-D1D1F669468D}" type="sibTrans" cxnId="{734E5BFE-D9C7-4406-A06B-26713F1FF89C}">
      <dgm:prSet/>
      <dgm:spPr/>
      <dgm:t>
        <a:bodyPr/>
        <a:lstStyle/>
        <a:p>
          <a:endParaRPr lang="en-US"/>
        </a:p>
      </dgm:t>
    </dgm:pt>
    <dgm:pt modelId="{E5886412-9D9E-4FB9-8FAF-6E6EA5937A2A}" type="parTrans" cxnId="{734E5BFE-D9C7-4406-A06B-26713F1FF89C}">
      <dgm:prSet/>
      <dgm:spPr/>
      <dgm:t>
        <a:bodyPr/>
        <a:lstStyle/>
        <a:p>
          <a:endParaRPr lang="en-US"/>
        </a:p>
      </dgm:t>
    </dgm:pt>
    <dgm:pt modelId="{56E7019F-7925-4F4D-85B7-51B6458E9461}" type="pres">
      <dgm:prSet presAssocID="{EF091967-F2FD-471B-8FCC-EADEC701A0B9}" presName="Name0" presStyleCnt="0">
        <dgm:presLayoutVars>
          <dgm:dir/>
          <dgm:animLvl val="lvl"/>
          <dgm:resizeHandles/>
        </dgm:presLayoutVars>
      </dgm:prSet>
      <dgm:spPr/>
      <dgm:t>
        <a:bodyPr/>
        <a:lstStyle/>
        <a:p>
          <a:endParaRPr lang="en-US"/>
        </a:p>
      </dgm:t>
    </dgm:pt>
    <dgm:pt modelId="{95274D7F-7D6F-406D-86BD-3EC72ACE5424}" type="pres">
      <dgm:prSet presAssocID="{6122EDA2-61FB-4E39-ADD8-6B8EFEB482D3}" presName="linNode" presStyleCnt="0"/>
      <dgm:spPr/>
    </dgm:pt>
    <dgm:pt modelId="{B363F94D-6A1E-4174-A787-2A86926E0B9C}" type="pres">
      <dgm:prSet presAssocID="{6122EDA2-61FB-4E39-ADD8-6B8EFEB482D3}" presName="parentShp" presStyleLbl="node1" presStyleIdx="0" presStyleCnt="1" custScaleX="79799" custScaleY="75000">
        <dgm:presLayoutVars>
          <dgm:bulletEnabled val="1"/>
        </dgm:presLayoutVars>
      </dgm:prSet>
      <dgm:spPr/>
      <dgm:t>
        <a:bodyPr/>
        <a:lstStyle/>
        <a:p>
          <a:endParaRPr lang="en-US"/>
        </a:p>
      </dgm:t>
    </dgm:pt>
    <dgm:pt modelId="{D5C85012-E8C5-4F53-B0FF-7B4E3461E21D}" type="pres">
      <dgm:prSet presAssocID="{6122EDA2-61FB-4E39-ADD8-6B8EFEB482D3}" presName="childShp" presStyleLbl="bgAccFollowNode1" presStyleIdx="0" presStyleCnt="1">
        <dgm:presLayoutVars>
          <dgm:bulletEnabled val="1"/>
        </dgm:presLayoutVars>
      </dgm:prSet>
      <dgm:spPr/>
      <dgm:t>
        <a:bodyPr/>
        <a:lstStyle/>
        <a:p>
          <a:endParaRPr lang="en-US"/>
        </a:p>
      </dgm:t>
    </dgm:pt>
  </dgm:ptLst>
  <dgm:cxnLst>
    <dgm:cxn modelId="{FAC647CD-72CB-4B38-ACAF-DDE1ACBECE48}" type="presOf" srcId="{6122EDA2-61FB-4E39-ADD8-6B8EFEB482D3}" destId="{B363F94D-6A1E-4174-A787-2A86926E0B9C}" srcOrd="0" destOrd="0" presId="urn:microsoft.com/office/officeart/2005/8/layout/vList6"/>
    <dgm:cxn modelId="{C3198F2C-A85E-4B0C-A784-5B714E6A9A9C}" type="presOf" srcId="{973B8D54-751C-45A9-9E58-8461C424B56B}" destId="{D5C85012-E8C5-4F53-B0FF-7B4E3461E21D}" srcOrd="0" destOrd="0" presId="urn:microsoft.com/office/officeart/2005/8/layout/vList6"/>
    <dgm:cxn modelId="{734E5BFE-D9C7-4406-A06B-26713F1FF89C}" srcId="{6122EDA2-61FB-4E39-ADD8-6B8EFEB482D3}" destId="{973B8D54-751C-45A9-9E58-8461C424B56B}" srcOrd="0" destOrd="0" parTransId="{E5886412-9D9E-4FB9-8FAF-6E6EA5937A2A}" sibTransId="{E12C227C-B813-4DC7-B2CD-D1D1F669468D}"/>
    <dgm:cxn modelId="{823C200D-7A3B-4C82-AF4F-9EC68981DD7E}" srcId="{EF091967-F2FD-471B-8FCC-EADEC701A0B9}" destId="{6122EDA2-61FB-4E39-ADD8-6B8EFEB482D3}" srcOrd="0" destOrd="0" parTransId="{906686D9-1127-4E7A-8CAC-F1F5E82128C6}" sibTransId="{44AA473D-92D9-4C71-9C6E-7DFD48CB84D4}"/>
    <dgm:cxn modelId="{4CC9DE8B-A2C9-4AB7-905C-426533298E21}" type="presOf" srcId="{EF091967-F2FD-471B-8FCC-EADEC701A0B9}" destId="{56E7019F-7925-4F4D-85B7-51B6458E9461}" srcOrd="0" destOrd="0" presId="urn:microsoft.com/office/officeart/2005/8/layout/vList6"/>
    <dgm:cxn modelId="{BF0A6861-D0AC-40C6-ACD6-4A2F5B33FF18}" type="presParOf" srcId="{56E7019F-7925-4F4D-85B7-51B6458E9461}" destId="{95274D7F-7D6F-406D-86BD-3EC72ACE5424}" srcOrd="0" destOrd="0" presId="urn:microsoft.com/office/officeart/2005/8/layout/vList6"/>
    <dgm:cxn modelId="{0332C5DD-1D99-430C-BD0A-DAE43CFE6DCD}" type="presParOf" srcId="{95274D7F-7D6F-406D-86BD-3EC72ACE5424}" destId="{B363F94D-6A1E-4174-A787-2A86926E0B9C}" srcOrd="0" destOrd="0" presId="urn:microsoft.com/office/officeart/2005/8/layout/vList6"/>
    <dgm:cxn modelId="{1F836F17-AA1F-4FEA-94B5-A93F9442E22E}" type="presParOf" srcId="{95274D7F-7D6F-406D-86BD-3EC72ACE5424}" destId="{D5C85012-E8C5-4F53-B0FF-7B4E3461E21D}" srcOrd="1" destOrd="0" presId="urn:microsoft.com/office/officeart/2005/8/layout/vList6"/>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C85012-E8C5-4F53-B0FF-7B4E3461E21D}">
      <dsp:nvSpPr>
        <dsp:cNvPr id="0" name=""/>
        <dsp:cNvSpPr/>
      </dsp:nvSpPr>
      <dsp:spPr>
        <a:xfrm>
          <a:off x="1577414" y="0"/>
          <a:ext cx="2631963" cy="1809946"/>
        </a:xfrm>
        <a:prstGeom prst="rightArrow">
          <a:avLst>
            <a:gd name="adj1" fmla="val 75000"/>
            <a:gd name="adj2" fmla="val 5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1577414" y="0"/>
        <a:ext cx="2631963" cy="1809946"/>
      </dsp:txXfrm>
    </dsp:sp>
    <dsp:sp modelId="{B363F94D-6A1E-4174-A787-2A86926E0B9C}">
      <dsp:nvSpPr>
        <dsp:cNvPr id="0" name=""/>
        <dsp:cNvSpPr/>
      </dsp:nvSpPr>
      <dsp:spPr>
        <a:xfrm>
          <a:off x="177227" y="226243"/>
          <a:ext cx="1400187" cy="13574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endParaRPr lang="en-US" sz="3300" kern="1200" dirty="0"/>
        </a:p>
      </dsp:txBody>
      <dsp:txXfrm>
        <a:off x="177227" y="226243"/>
        <a:ext cx="1400187" cy="135745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C85012-E8C5-4F53-B0FF-7B4E3461E21D}">
      <dsp:nvSpPr>
        <dsp:cNvPr id="0" name=""/>
        <dsp:cNvSpPr/>
      </dsp:nvSpPr>
      <dsp:spPr>
        <a:xfrm>
          <a:off x="1577414" y="0"/>
          <a:ext cx="2631963" cy="1809946"/>
        </a:xfrm>
        <a:prstGeom prst="rightArrow">
          <a:avLst>
            <a:gd name="adj1" fmla="val 75000"/>
            <a:gd name="adj2" fmla="val 5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1275" tIns="41275" rIns="41275" bIns="41275" numCol="1" spcCol="1270" anchor="t"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1577414" y="0"/>
        <a:ext cx="2631963" cy="1809946"/>
      </dsp:txXfrm>
    </dsp:sp>
    <dsp:sp modelId="{B363F94D-6A1E-4174-A787-2A86926E0B9C}">
      <dsp:nvSpPr>
        <dsp:cNvPr id="0" name=""/>
        <dsp:cNvSpPr/>
      </dsp:nvSpPr>
      <dsp:spPr>
        <a:xfrm>
          <a:off x="177227" y="226243"/>
          <a:ext cx="1400187" cy="13574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90000"/>
            </a:lnSpc>
            <a:spcBef>
              <a:spcPct val="0"/>
            </a:spcBef>
            <a:spcAft>
              <a:spcPct val="35000"/>
            </a:spcAft>
          </a:pPr>
          <a:endParaRPr lang="en-US" sz="3300" kern="1200" dirty="0"/>
        </a:p>
      </dsp:txBody>
      <dsp:txXfrm>
        <a:off x="177227" y="226243"/>
        <a:ext cx="1400187" cy="135745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13824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a:p>
        </p:txBody>
      </p:sp>
      <p:sp>
        <p:nvSpPr>
          <p:cNvPr id="13824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13824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1F259EE2-AF9F-4BF8-8F96-739441562893}" type="slidenum">
              <a:rPr lang="en-US"/>
              <a:pPr>
                <a:defRPr/>
              </a:pPr>
              <a:t>‹#›</a:t>
            </a:fld>
            <a:endParaRPr lang="en-US"/>
          </a:p>
        </p:txBody>
      </p:sp>
    </p:spTree>
    <p:extLst>
      <p:ext uri="{BB962C8B-B14F-4D97-AF65-F5344CB8AC3E}">
        <p14:creationId xmlns="" xmlns:p14="http://schemas.microsoft.com/office/powerpoint/2010/main" val="4099254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4"/>
          <p:cNvSpPr>
            <a:spLocks noGrp="1" noRot="1" noChangeAspect="1" noChangeArrowheads="1" noTextEdit="1"/>
          </p:cNvSpPr>
          <p:nvPr>
            <p:ph type="sldImg" idx="2"/>
          </p:nvPr>
        </p:nvSpPr>
        <p:spPr bwMode="auto">
          <a:xfrm>
            <a:off x="674688" y="280988"/>
            <a:ext cx="5484812"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p>
      <p:sp>
        <p:nvSpPr>
          <p:cNvPr id="104453" name="Rectangle 5"/>
          <p:cNvSpPr>
            <a:spLocks noGrp="1" noChangeArrowheads="1"/>
          </p:cNvSpPr>
          <p:nvPr>
            <p:ph type="body" sz="quarter" idx="3"/>
          </p:nvPr>
        </p:nvSpPr>
        <p:spPr bwMode="auto">
          <a:xfrm>
            <a:off x="673100" y="4486275"/>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4457" name="Rectangle 9"/>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2000">
                <a:solidFill>
                  <a:srgbClr val="333333"/>
                </a:solidFill>
                <a:latin typeface="Arial" charset="0"/>
              </a:defRPr>
            </a:lvl1pPr>
          </a:lstStyle>
          <a:p>
            <a:pPr>
              <a:defRPr/>
            </a:pPr>
            <a:fld id="{667B1C05-96F7-43CA-8DCC-4D8B7E3375B0}" type="slidenum">
              <a:rPr lang="en-US"/>
              <a:pPr>
                <a:defRPr/>
              </a:pPr>
              <a:t>‹#›</a:t>
            </a:fld>
            <a:endParaRPr lang="en-US"/>
          </a:p>
        </p:txBody>
      </p:sp>
      <p:sp>
        <p:nvSpPr>
          <p:cNvPr id="104458" name="Rectangle 1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pPr>
              <a:defRPr/>
            </a:pPr>
            <a:endParaRPr lang="en-US"/>
          </a:p>
        </p:txBody>
      </p:sp>
      <p:pic>
        <p:nvPicPr>
          <p:cNvPr id="232454" name="Picture 11" descr="Noel-Levitz blkred [Converted]"/>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 y="8728075"/>
            <a:ext cx="14525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29281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613" algn="l" rtl="0" eaLnBrk="0" fontAlgn="base" hangingPunct="0">
      <a:spcBef>
        <a:spcPct val="30000"/>
      </a:spcBef>
      <a:spcAft>
        <a:spcPct val="0"/>
      </a:spcAft>
      <a:defRPr sz="1200" kern="1200">
        <a:solidFill>
          <a:schemeClr val="tx1"/>
        </a:solidFill>
        <a:latin typeface="Arial" charset="0"/>
        <a:ea typeface="+mn-ea"/>
        <a:cs typeface="+mn-cs"/>
      </a:defRPr>
    </a:lvl2pPr>
    <a:lvl3pPr marL="912813" algn="l" rtl="0" eaLnBrk="0" fontAlgn="base" hangingPunct="0">
      <a:spcBef>
        <a:spcPct val="30000"/>
      </a:spcBef>
      <a:spcAft>
        <a:spcPct val="0"/>
      </a:spcAft>
      <a:defRPr sz="1200" kern="1200">
        <a:solidFill>
          <a:schemeClr val="tx1"/>
        </a:solidFill>
        <a:latin typeface="Arial" charset="0"/>
        <a:ea typeface="+mn-ea"/>
        <a:cs typeface="+mn-cs"/>
      </a:defRPr>
    </a:lvl3pPr>
    <a:lvl4pPr marL="1368425" algn="l" rtl="0" eaLnBrk="0" fontAlgn="base" hangingPunct="0">
      <a:spcBef>
        <a:spcPct val="30000"/>
      </a:spcBef>
      <a:spcAft>
        <a:spcPct val="0"/>
      </a:spcAft>
      <a:defRPr sz="1200" kern="1200">
        <a:solidFill>
          <a:schemeClr val="tx1"/>
        </a:solidFill>
        <a:latin typeface="Arial" charset="0"/>
        <a:ea typeface="+mn-ea"/>
        <a:cs typeface="+mn-cs"/>
      </a:defRPr>
    </a:lvl4pPr>
    <a:lvl5pPr marL="1825625" algn="l" rtl="0" eaLnBrk="0" fontAlgn="base" hangingPunct="0">
      <a:spcBef>
        <a:spcPct val="30000"/>
      </a:spcBef>
      <a:spcAft>
        <a:spcPct val="0"/>
      </a:spcAft>
      <a:defRPr sz="1200" kern="1200">
        <a:solidFill>
          <a:schemeClr val="tx1"/>
        </a:solidFill>
        <a:latin typeface="Arial" charset="0"/>
        <a:ea typeface="+mn-ea"/>
        <a:cs typeface="+mn-cs"/>
      </a:defRPr>
    </a:lvl5pPr>
    <a:lvl6pPr marL="2282256" algn="l" defTabSz="912900" rtl="0" eaLnBrk="1" latinLnBrk="0" hangingPunct="1">
      <a:defRPr sz="1200" kern="1200">
        <a:solidFill>
          <a:schemeClr val="tx1"/>
        </a:solidFill>
        <a:latin typeface="+mn-lt"/>
        <a:ea typeface="+mn-ea"/>
        <a:cs typeface="+mn-cs"/>
      </a:defRPr>
    </a:lvl6pPr>
    <a:lvl7pPr marL="2738715" algn="l" defTabSz="912900" rtl="0" eaLnBrk="1" latinLnBrk="0" hangingPunct="1">
      <a:defRPr sz="1200" kern="1200">
        <a:solidFill>
          <a:schemeClr val="tx1"/>
        </a:solidFill>
        <a:latin typeface="+mn-lt"/>
        <a:ea typeface="+mn-ea"/>
        <a:cs typeface="+mn-cs"/>
      </a:defRPr>
    </a:lvl7pPr>
    <a:lvl8pPr marL="3195163" algn="l" defTabSz="912900" rtl="0" eaLnBrk="1" latinLnBrk="0" hangingPunct="1">
      <a:defRPr sz="1200" kern="1200">
        <a:solidFill>
          <a:schemeClr val="tx1"/>
        </a:solidFill>
        <a:latin typeface="+mn-lt"/>
        <a:ea typeface="+mn-ea"/>
        <a:cs typeface="+mn-cs"/>
      </a:defRPr>
    </a:lvl8pPr>
    <a:lvl9pPr marL="3651616" algn="l" defTabSz="9129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xfrm>
            <a:off x="1143000" y="685800"/>
            <a:ext cx="4572000" cy="3429000"/>
          </a:xfrm>
        </p:spPr>
      </p:sp>
      <p:sp>
        <p:nvSpPr>
          <p:cNvPr id="233475"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10</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p:sp>
      <p:sp>
        <p:nvSpPr>
          <p:cNvPr id="322563" name="Rectangle 3"/>
          <p:cNvSpPr>
            <a:spLocks noGrp="1" noChangeArrowheads="1"/>
          </p:cNvSpPr>
          <p:nvPr>
            <p:ph type="body" idx="1"/>
          </p:nvPr>
        </p:nvSpPr>
        <p:spPr>
          <a:xfrm>
            <a:off x="684213" y="4341813"/>
            <a:ext cx="5489575" cy="4116387"/>
          </a:xfrm>
          <a:ln/>
        </p:spPr>
        <p:txBody>
          <a:bodyPr/>
          <a:lstStyle/>
          <a:p>
            <a:pPr>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xfrm>
            <a:off x="684213" y="4341813"/>
            <a:ext cx="5489575" cy="4116387"/>
          </a:xfrm>
          <a:ln/>
        </p:spPr>
        <p:txBody>
          <a:bodyPr/>
          <a:lstStyle/>
          <a:p>
            <a:pPr>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121860" name="Slide Number Placeholder 3"/>
          <p:cNvSpPr>
            <a:spLocks noGrp="1"/>
          </p:cNvSpPr>
          <p:nvPr>
            <p:ph type="sldNum" sz="quarter" idx="5"/>
          </p:nvPr>
        </p:nvSpPr>
        <p:spPr>
          <a:noFill/>
        </p:spPr>
        <p:txBody>
          <a:bodyPr/>
          <a:lstStyle/>
          <a:p>
            <a:fld id="{0B22405C-8F71-4EC4-B058-3D365BBC6462}" type="slidenum">
              <a:rPr lang="en-US" smtClean="0">
                <a:solidFill>
                  <a:srgbClr val="000000"/>
                </a:solidFill>
              </a:rPr>
              <a:pPr/>
              <a:t>102</a:t>
            </a:fld>
            <a:endParaRPr lang="en-US" smtClean="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E617888-12AC-4EEA-945C-940D12108047}" type="slidenum">
              <a:rPr lang="en-US" sz="1200" smtClean="0">
                <a:solidFill>
                  <a:srgbClr val="000000"/>
                </a:solidFill>
                <a:latin typeface="Arial" charset="0"/>
              </a:rPr>
              <a:pPr algn="r"/>
              <a:t>103</a:t>
            </a:fld>
            <a:endParaRPr lang="en-US" sz="1200" smtClean="0">
              <a:solidFill>
                <a:srgbClr val="000000"/>
              </a:solidFill>
              <a:latin typeface="Arial" charset="0"/>
            </a:endParaRPr>
          </a:p>
        </p:txBody>
      </p:sp>
      <p:sp>
        <p:nvSpPr>
          <p:cNvPr id="122883"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6D213C-90DF-4033-B64F-00BF8EB0D792}" type="slidenum">
              <a:rPr lang="en-US" sz="1200" smtClean="0">
                <a:solidFill>
                  <a:srgbClr val="000000"/>
                </a:solidFill>
                <a:latin typeface="Arial" charset="0"/>
              </a:rPr>
              <a:pPr algn="r"/>
              <a:t>104</a:t>
            </a:fld>
            <a:endParaRPr lang="en-US" sz="1200" smtClean="0">
              <a:solidFill>
                <a:srgbClr val="000000"/>
              </a:solidFill>
              <a:latin typeface="Arial" charset="0"/>
            </a:endParaRPr>
          </a:p>
        </p:txBody>
      </p:sp>
      <p:sp>
        <p:nvSpPr>
          <p:cNvPr id="123907"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72F2585-E630-43EA-9356-1F1216492B6B}" type="slidenum">
              <a:rPr lang="en-US" sz="1200" smtClean="0">
                <a:solidFill>
                  <a:srgbClr val="000000"/>
                </a:solidFill>
                <a:latin typeface="Arial" charset="0"/>
              </a:rPr>
              <a:pPr algn="r"/>
              <a:t>105</a:t>
            </a:fld>
            <a:endParaRPr lang="en-US" sz="1200" smtClean="0">
              <a:solidFill>
                <a:srgbClr val="000000"/>
              </a:solidFill>
              <a:latin typeface="Arial" charset="0"/>
            </a:endParaRPr>
          </a:p>
        </p:txBody>
      </p:sp>
      <p:sp>
        <p:nvSpPr>
          <p:cNvPr id="124931"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125956" name="Slide Number Placeholder 3"/>
          <p:cNvSpPr>
            <a:spLocks noGrp="1"/>
          </p:cNvSpPr>
          <p:nvPr>
            <p:ph type="sldNum" sz="quarter" idx="5"/>
          </p:nvPr>
        </p:nvSpPr>
        <p:spPr>
          <a:noFill/>
        </p:spPr>
        <p:txBody>
          <a:bodyPr/>
          <a:lstStyle/>
          <a:p>
            <a:fld id="{88199E8C-2AF9-45A2-89E7-BCEE0AC7CC3E}" type="slidenum">
              <a:rPr lang="en-US" smtClean="0">
                <a:solidFill>
                  <a:srgbClr val="000000"/>
                </a:solidFill>
              </a:rPr>
              <a:pPr/>
              <a:t>106</a:t>
            </a:fld>
            <a:endParaRPr lang="en-US" smtClean="0">
              <a:solidFill>
                <a:srgbClr val="000000"/>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7DB10223-B226-4AED-AC23-196F446AE52A}" type="slidenum">
              <a:rPr lang="en-US" smtClean="0">
                <a:solidFill>
                  <a:srgbClr val="000000"/>
                </a:solidFill>
              </a:rPr>
              <a:pPr/>
              <a:t>107</a:t>
            </a:fld>
            <a:endParaRPr lang="en-US" smtClean="0">
              <a:solidFill>
                <a:srgbClr val="000000"/>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0990DF8-0E5E-435A-8D52-52AEF87534F9}" type="slidenum">
              <a:rPr lang="en-US" sz="1200" smtClean="0">
                <a:solidFill>
                  <a:srgbClr val="000000"/>
                </a:solidFill>
                <a:latin typeface="Arial" charset="0"/>
              </a:rPr>
              <a:pPr algn="r"/>
              <a:t>108</a:t>
            </a:fld>
            <a:endParaRPr lang="en-US" sz="1200" smtClean="0">
              <a:solidFill>
                <a:srgbClr val="000000"/>
              </a:solidFill>
              <a:latin typeface="Arial" charset="0"/>
            </a:endParaRPr>
          </a:p>
        </p:txBody>
      </p:sp>
      <p:sp>
        <p:nvSpPr>
          <p:cNvPr id="128003"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0E829D0-4013-48B1-BBC2-62E26AAD0971}" type="slidenum">
              <a:rPr lang="en-US" sz="1200" smtClean="0">
                <a:solidFill>
                  <a:srgbClr val="000000"/>
                </a:solidFill>
                <a:latin typeface="Arial" charset="0"/>
              </a:rPr>
              <a:pPr algn="r"/>
              <a:t>109</a:t>
            </a:fld>
            <a:endParaRPr lang="en-US" sz="1200" smtClean="0">
              <a:solidFill>
                <a:srgbClr val="000000"/>
              </a:solidFill>
              <a:latin typeface="Arial" charset="0"/>
            </a:endParaRPr>
          </a:p>
        </p:txBody>
      </p:sp>
      <p:sp>
        <p:nvSpPr>
          <p:cNvPr id="131075"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A87A544-3957-42D3-B966-D142188717E4}" type="slidenum">
              <a:rPr lang="en-US" sz="1200" smtClean="0">
                <a:solidFill>
                  <a:srgbClr val="000000"/>
                </a:solidFill>
                <a:latin typeface="Arial" charset="0"/>
                <a:cs typeface="Arial" charset="0"/>
              </a:rPr>
              <a:pPr algn="r"/>
              <a:t>11</a:t>
            </a:fld>
            <a:endParaRPr lang="en-US" sz="1200" smtClean="0">
              <a:solidFill>
                <a:srgbClr val="000000"/>
              </a:solidFill>
              <a:latin typeface="Arial" charset="0"/>
              <a:cs typeface="Arial" charset="0"/>
            </a:endParaRPr>
          </a:p>
        </p:txBody>
      </p:sp>
      <p:sp>
        <p:nvSpPr>
          <p:cNvPr id="145411" name="Rectangle 2"/>
          <p:cNvSpPr>
            <a:spLocks noGrp="1" noRot="1" noChangeAspect="1" noChangeArrowheads="1" noTextEdit="1"/>
          </p:cNvSpPr>
          <p:nvPr>
            <p:ph type="sldImg"/>
          </p:nvPr>
        </p:nvSpPr>
        <p:spPr>
          <a:xfrm>
            <a:off x="1143000" y="685800"/>
            <a:ext cx="4572000" cy="3429000"/>
          </a:xfrm>
        </p:spPr>
      </p:sp>
      <p:sp>
        <p:nvSpPr>
          <p:cNvPr id="14541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EE2A3AB-CB54-4D7F-8569-69B2FCEFCED1}" type="slidenum">
              <a:rPr lang="en-US" sz="1200" smtClean="0">
                <a:solidFill>
                  <a:srgbClr val="000000"/>
                </a:solidFill>
                <a:latin typeface="Arial" charset="0"/>
              </a:rPr>
              <a:pPr algn="r"/>
              <a:t>110</a:t>
            </a:fld>
            <a:endParaRPr lang="en-US" sz="1200" smtClean="0">
              <a:solidFill>
                <a:srgbClr val="000000"/>
              </a:solidFill>
              <a:latin typeface="Arial" charset="0"/>
            </a:endParaRPr>
          </a:p>
        </p:txBody>
      </p:sp>
      <p:sp>
        <p:nvSpPr>
          <p:cNvPr id="132099"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F2815F8-B625-4526-B1B6-3DB4078725F4}" type="slidenum">
              <a:rPr lang="en-US" sz="1200" smtClean="0">
                <a:solidFill>
                  <a:srgbClr val="000000"/>
                </a:solidFill>
                <a:latin typeface="Arial" charset="0"/>
              </a:rPr>
              <a:pPr algn="r"/>
              <a:t>111</a:t>
            </a:fld>
            <a:endParaRPr lang="en-US" sz="1200" smtClean="0">
              <a:solidFill>
                <a:srgbClr val="000000"/>
              </a:solidFill>
              <a:latin typeface="Arial" charset="0"/>
            </a:endParaRPr>
          </a:p>
        </p:txBody>
      </p:sp>
      <p:sp>
        <p:nvSpPr>
          <p:cNvPr id="133123"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Devices:</a:t>
            </a:r>
          </a:p>
          <a:p>
            <a:pPr marL="171450" indent="-171450">
              <a:buFont typeface="Arial" pitchFamily="34" charset="0"/>
              <a:buChar char="•"/>
            </a:pPr>
            <a:r>
              <a:rPr lang="en-US" dirty="0" smtClean="0"/>
              <a:t>18%</a:t>
            </a:r>
            <a:r>
              <a:rPr lang="en-US" baseline="0" dirty="0" smtClean="0"/>
              <a:t> Android</a:t>
            </a:r>
          </a:p>
          <a:p>
            <a:pPr marL="171450" indent="-171450">
              <a:buFont typeface="Arial" pitchFamily="34" charset="0"/>
              <a:buChar char="•"/>
            </a:pPr>
            <a:r>
              <a:rPr lang="en-US" baseline="0" dirty="0" smtClean="0"/>
              <a:t>16% iPhone</a:t>
            </a:r>
          </a:p>
          <a:p>
            <a:pPr marL="171450" indent="-171450">
              <a:buFont typeface="Arial" pitchFamily="34" charset="0"/>
              <a:buChar char="•"/>
            </a:pPr>
            <a:r>
              <a:rPr lang="en-US" baseline="0" dirty="0" smtClean="0"/>
              <a:t>61% other</a:t>
            </a:r>
          </a:p>
          <a:p>
            <a:pPr marL="171450" indent="-171450">
              <a:buFont typeface="Arial" pitchFamily="34" charset="0"/>
              <a:buChar char="•"/>
            </a:pPr>
            <a:r>
              <a:rPr lang="en-US" baseline="0" dirty="0" smtClean="0"/>
              <a:t>3% iPad</a:t>
            </a:r>
          </a:p>
          <a:p>
            <a:pPr marL="171450" indent="-171450">
              <a:buFont typeface="Arial" pitchFamily="34" charset="0"/>
              <a:buChar char="•"/>
            </a:pPr>
            <a:r>
              <a:rPr lang="en-US" baseline="0" dirty="0" smtClean="0"/>
              <a:t>1% other tablet</a:t>
            </a:r>
          </a:p>
          <a:p>
            <a:pPr marL="171450" indent="-171450">
              <a:buFont typeface="Arial" pitchFamily="34" charset="0"/>
              <a:buChar char="•"/>
            </a:pPr>
            <a:endParaRPr lang="en-US" dirty="0" smtClean="0"/>
          </a:p>
          <a:p>
            <a:r>
              <a:rPr lang="en-US" dirty="0" smtClean="0"/>
              <a:t>Of those who didn’t the most common reasons why not included:</a:t>
            </a:r>
          </a:p>
          <a:p>
            <a:pPr marL="171450" indent="-171450">
              <a:buFont typeface="Arial" pitchFamily="34" charset="0"/>
              <a:buChar char="•"/>
            </a:pPr>
            <a:r>
              <a:rPr lang="en-US" dirty="0" smtClean="0"/>
              <a:t>Not at that stage</a:t>
            </a:r>
            <a:r>
              <a:rPr lang="en-US" baseline="0" dirty="0" smtClean="0"/>
              <a:t> in their enrollment process yet.</a:t>
            </a:r>
          </a:p>
          <a:p>
            <a:pPr marL="171450" indent="-171450">
              <a:buFont typeface="Arial" pitchFamily="34" charset="0"/>
              <a:buChar char="•"/>
            </a:pPr>
            <a:r>
              <a:rPr lang="en-US" baseline="0" dirty="0" smtClean="0"/>
              <a:t>Insufficient data plans</a:t>
            </a:r>
          </a:p>
          <a:p>
            <a:pPr marL="171450" indent="-171450">
              <a:buFont typeface="Arial" pitchFamily="34" charset="0"/>
              <a:buChar char="•"/>
            </a:pPr>
            <a:r>
              <a:rPr lang="en-US" baseline="0" dirty="0" smtClean="0"/>
              <a:t>Prefer to view on their PC/larger screen</a:t>
            </a:r>
            <a:endParaRPr lang="en-US" dirty="0"/>
          </a:p>
        </p:txBody>
      </p:sp>
      <p:sp>
        <p:nvSpPr>
          <p:cNvPr id="4" name="Slide Number Placeholder 3"/>
          <p:cNvSpPr>
            <a:spLocks noGrp="1"/>
          </p:cNvSpPr>
          <p:nvPr>
            <p:ph type="sldNum" sz="quarter" idx="10"/>
          </p:nvPr>
        </p:nvSpPr>
        <p:spPr/>
        <p:txBody>
          <a:bodyPr/>
          <a:lstStyle/>
          <a:p>
            <a:fld id="{BA0CFDFF-A8E2-4874-8E64-D93EA422B3E4}" type="slidenum">
              <a:rPr lang="en-US" smtClean="0">
                <a:solidFill>
                  <a:prstClr val="black"/>
                </a:solidFill>
              </a:rPr>
              <a:pPr/>
              <a:t>112</a:t>
            </a:fld>
            <a:endParaRPr lang="en-US" dirty="0">
              <a:solidFill>
                <a:prstClr val="black"/>
              </a:solidFill>
            </a:endParaRPr>
          </a:p>
        </p:txBody>
      </p:sp>
    </p:spTree>
    <p:extLst>
      <p:ext uri="{BB962C8B-B14F-4D97-AF65-F5344CB8AC3E}">
        <p14:creationId xmlns="" xmlns:p14="http://schemas.microsoft.com/office/powerpoint/2010/main" val="42174904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of all</a:t>
            </a:r>
            <a:r>
              <a:rPr lang="en-US" baseline="0" dirty="0" smtClean="0"/>
              <a:t> survey responders said they didn’t use any social media assets.</a:t>
            </a:r>
          </a:p>
          <a:p>
            <a:r>
              <a:rPr lang="en-US" baseline="0" dirty="0" smtClean="0"/>
              <a:t>Twitter use is much higher (9% vs. 25%) than in previous E-expectations studies</a:t>
            </a:r>
            <a:endParaRPr lang="en-US" dirty="0"/>
          </a:p>
        </p:txBody>
      </p:sp>
      <p:sp>
        <p:nvSpPr>
          <p:cNvPr id="4" name="Slide Number Placeholder 3"/>
          <p:cNvSpPr>
            <a:spLocks noGrp="1"/>
          </p:cNvSpPr>
          <p:nvPr>
            <p:ph type="sldNum" sz="quarter" idx="10"/>
          </p:nvPr>
        </p:nvSpPr>
        <p:spPr/>
        <p:txBody>
          <a:bodyPr/>
          <a:lstStyle/>
          <a:p>
            <a:fld id="{BA0CFDFF-A8E2-4874-8E64-D93EA422B3E4}" type="slidenum">
              <a:rPr lang="en-US" smtClean="0">
                <a:solidFill>
                  <a:prstClr val="black"/>
                </a:solidFill>
              </a:rPr>
              <a:pPr/>
              <a:t>113</a:t>
            </a:fld>
            <a:endParaRPr lang="en-US" dirty="0">
              <a:solidFill>
                <a:prstClr val="black"/>
              </a:solidFill>
            </a:endParaRPr>
          </a:p>
        </p:txBody>
      </p:sp>
    </p:spTree>
    <p:extLst>
      <p:ext uri="{BB962C8B-B14F-4D97-AF65-F5344CB8AC3E}">
        <p14:creationId xmlns="" xmlns:p14="http://schemas.microsoft.com/office/powerpoint/2010/main" val="2458803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7B1C05-96F7-43CA-8DCC-4D8B7E3375B0}"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7B1C05-96F7-43CA-8DCC-4D8B7E3375B0}" type="slidenum">
              <a:rPr lang="en-US" smtClean="0"/>
              <a:pPr>
                <a:defRPr/>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7B1C05-96F7-43CA-8DCC-4D8B7E3375B0}" type="slidenum">
              <a:rPr lang="en-US" smtClean="0"/>
              <a:pPr>
                <a:defRPr/>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0A2B045-51C3-40A3-BC42-A5F672918E1D}" type="slidenum">
              <a:rPr lang="en-US" sz="1200" smtClean="0">
                <a:solidFill>
                  <a:srgbClr val="000000"/>
                </a:solidFill>
                <a:latin typeface="Arial" charset="0"/>
              </a:rPr>
              <a:pPr algn="r"/>
              <a:t>117</a:t>
            </a:fld>
            <a:endParaRPr lang="en-US" sz="1200" smtClean="0">
              <a:solidFill>
                <a:srgbClr val="000000"/>
              </a:solidFill>
              <a:latin typeface="Arial" charset="0"/>
            </a:endParaRPr>
          </a:p>
        </p:txBody>
      </p:sp>
      <p:sp>
        <p:nvSpPr>
          <p:cNvPr id="143363"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fld id="{B8E5D08D-99A6-4A78-893D-0C495BD50308}" type="slidenum">
              <a:rPr lang="en-US" smtClean="0">
                <a:solidFill>
                  <a:srgbClr val="000000"/>
                </a:solidFill>
              </a:rPr>
              <a:pPr/>
              <a:t>118</a:t>
            </a:fld>
            <a:endParaRPr lang="en-US" smtClean="0">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145412" name="Slide Number Placeholder 3"/>
          <p:cNvSpPr>
            <a:spLocks noGrp="1"/>
          </p:cNvSpPr>
          <p:nvPr>
            <p:ph type="sldNum" sz="quarter" idx="5"/>
          </p:nvPr>
        </p:nvSpPr>
        <p:spPr>
          <a:noFill/>
        </p:spPr>
        <p:txBody>
          <a:bodyPr/>
          <a:lstStyle/>
          <a:p>
            <a:fld id="{F166FAAF-84EF-45DD-8560-8A40B378290A}" type="slidenum">
              <a:rPr lang="en-US" smtClean="0">
                <a:solidFill>
                  <a:srgbClr val="000000"/>
                </a:solidFill>
              </a:rPr>
              <a:pPr/>
              <a:t>119</a:t>
            </a:fld>
            <a:endParaRPr 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41E850-BF74-4225-A6B1-A2BB95237366}" type="slidenum">
              <a:rPr lang="en-US" sz="1200" smtClean="0">
                <a:solidFill>
                  <a:srgbClr val="000000"/>
                </a:solidFill>
                <a:latin typeface="Arial" charset="0"/>
                <a:cs typeface="Arial" charset="0"/>
              </a:rPr>
              <a:pPr algn="r"/>
              <a:t>12</a:t>
            </a:fld>
            <a:endParaRPr lang="en-US" sz="1200" smtClean="0">
              <a:solidFill>
                <a:srgbClr val="000000"/>
              </a:solidFill>
              <a:latin typeface="Arial" charset="0"/>
              <a:cs typeface="Arial" charset="0"/>
            </a:endParaRPr>
          </a:p>
        </p:txBody>
      </p:sp>
      <p:sp>
        <p:nvSpPr>
          <p:cNvPr id="146435" name="Rectangle 2"/>
          <p:cNvSpPr>
            <a:spLocks noGrp="1" noRot="1" noChangeAspect="1" noChangeArrowheads="1" noTextEdit="1"/>
          </p:cNvSpPr>
          <p:nvPr>
            <p:ph type="sldImg"/>
          </p:nvPr>
        </p:nvSpPr>
        <p:spPr>
          <a:xfrm>
            <a:off x="1143000" y="685800"/>
            <a:ext cx="4572000" cy="3429000"/>
          </a:xfrm>
        </p:spPr>
      </p:sp>
      <p:sp>
        <p:nvSpPr>
          <p:cNvPr id="260099"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D363F1-20D9-4EFA-884A-2718BCD36926}" type="slidenum">
              <a:rPr lang="en-US" sz="1200" smtClean="0">
                <a:solidFill>
                  <a:srgbClr val="000000"/>
                </a:solidFill>
                <a:latin typeface="Arial" charset="0"/>
              </a:rPr>
              <a:pPr algn="r"/>
              <a:t>120</a:t>
            </a:fld>
            <a:endParaRPr lang="en-US" sz="1200" smtClean="0">
              <a:solidFill>
                <a:srgbClr val="000000"/>
              </a:solidFill>
              <a:latin typeface="Arial" charset="0"/>
            </a:endParaRPr>
          </a:p>
        </p:txBody>
      </p:sp>
      <p:sp>
        <p:nvSpPr>
          <p:cNvPr id="146435"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p:sp>
      <p:sp>
        <p:nvSpPr>
          <p:cNvPr id="251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2519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CEADD890-E217-42B0-84E4-305B0C78FA90}" type="slidenum">
              <a:rPr lang="en-US" sz="1200" smtClean="0">
                <a:solidFill>
                  <a:srgbClr val="000000"/>
                </a:solidFill>
                <a:latin typeface="Times"/>
              </a:rPr>
              <a:pPr eaLnBrk="1" hangingPunct="1"/>
              <a:t>121</a:t>
            </a:fld>
            <a:endParaRPr lang="en-US" sz="1200" smtClean="0">
              <a:solidFill>
                <a:srgbClr val="000000"/>
              </a:solidFill>
              <a:latin typeface="Time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B92B656B-01B2-41EE-99A6-C16ABB764002}" type="slidenum">
              <a:rPr lang="en-US" smtClean="0">
                <a:solidFill>
                  <a:srgbClr val="000000"/>
                </a:solidFill>
              </a:rPr>
              <a:pPr/>
              <a:t>122</a:t>
            </a:fld>
            <a:endParaRPr lang="en-US" smtClean="0">
              <a:solidFill>
                <a:srgbClr val="000000"/>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eaLnBrk="1" hangingPunct="1"/>
            <a:endParaRPr lang="en-US" smtClean="0"/>
          </a:p>
        </p:txBody>
      </p:sp>
      <p:sp>
        <p:nvSpPr>
          <p:cNvPr id="1044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2D8AD785-F6DF-4F4B-A170-3FD6A8143E82}" type="slidenum">
              <a:rPr lang="en-US" sz="1200" smtClean="0">
                <a:solidFill>
                  <a:srgbClr val="000000"/>
                </a:solidFill>
                <a:latin typeface="Times"/>
              </a:rPr>
              <a:pPr algn="r" eaLnBrk="0" hangingPunct="0"/>
              <a:t>123</a:t>
            </a:fld>
            <a:endParaRPr lang="en-US" sz="1200" smtClean="0">
              <a:solidFill>
                <a:srgbClr val="000000"/>
              </a:solidFill>
              <a:latin typeface="Time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p:sp>
      <p:sp>
        <p:nvSpPr>
          <p:cNvPr id="2529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529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7A4A90DB-E808-4559-9370-9A070708F448}" type="slidenum">
              <a:rPr lang="en-US" sz="1200" smtClean="0">
                <a:solidFill>
                  <a:srgbClr val="000000"/>
                </a:solidFill>
                <a:latin typeface="Times"/>
              </a:rPr>
              <a:pPr eaLnBrk="1" hangingPunct="1"/>
              <a:t>124</a:t>
            </a:fld>
            <a:endParaRPr lang="en-US" sz="1200" smtClean="0">
              <a:solidFill>
                <a:srgbClr val="000000"/>
              </a:solidFill>
              <a:latin typeface="Time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3E18750-78D4-4CD5-9985-4F50AEFB8FDC}" type="slidenum">
              <a:rPr lang="en-US" sz="1200" smtClean="0">
                <a:solidFill>
                  <a:srgbClr val="000000"/>
                </a:solidFill>
                <a:latin typeface="Arial" charset="0"/>
              </a:rPr>
              <a:pPr algn="r"/>
              <a:t>125</a:t>
            </a:fld>
            <a:endParaRPr lang="en-US" sz="1200" smtClean="0">
              <a:solidFill>
                <a:srgbClr val="000000"/>
              </a:solidFill>
              <a:latin typeface="Arial" charset="0"/>
            </a:endParaRPr>
          </a:p>
        </p:txBody>
      </p:sp>
      <p:sp>
        <p:nvSpPr>
          <p:cNvPr id="106499"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p:sp>
      <p:sp>
        <p:nvSpPr>
          <p:cNvPr id="2621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Channels create new opportunities and challenges, but let</a:t>
            </a:r>
            <a:r>
              <a:rPr lang="en-US" altLang="en-US" smtClean="0">
                <a:latin typeface="Times"/>
              </a:rPr>
              <a:t>’</a:t>
            </a:r>
            <a:r>
              <a:rPr lang="en-US" smtClean="0">
                <a:latin typeface="Times"/>
              </a:rPr>
              <a:t>s not forget it</a:t>
            </a:r>
            <a:r>
              <a:rPr lang="en-US" altLang="en-US" smtClean="0">
                <a:latin typeface="Times"/>
              </a:rPr>
              <a:t>’</a:t>
            </a:r>
            <a:r>
              <a:rPr lang="en-US" smtClean="0">
                <a:latin typeface="Times"/>
              </a:rPr>
              <a:t>s the content that matters.  Form follows function, but the heart and soul of marketing is messaging.</a:t>
            </a:r>
          </a:p>
          <a:p>
            <a:endParaRPr lang="en-US" smtClean="0">
              <a:latin typeface="Time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
          <p:cNvSpPr>
            <a:spLocks noGrp="1" noRot="1" noChangeAspect="1" noChangeArrowheads="1" noTextEdit="1"/>
          </p:cNvSpPr>
          <p:nvPr>
            <p:ph type="sldImg"/>
          </p:nvPr>
        </p:nvSpPr>
        <p:spPr>
          <a:solidFill>
            <a:srgbClr val="FFFFFF"/>
          </a:solidFill>
        </p:spPr>
      </p:sp>
      <p:sp>
        <p:nvSpPr>
          <p:cNvPr id="40962" name="Rectangle 2"/>
          <p:cNvSpPr>
            <a:spLocks noGrp="1" noChangeArrowheads="1"/>
          </p:cNvSpPr>
          <p:nvPr>
            <p:ph type="body" idx="1"/>
          </p:nvPr>
        </p:nvSpPr>
        <p:spPr/>
        <p:txBody>
          <a:bodyPr/>
          <a:lstStyle/>
          <a:p>
            <a:pPr eaLnBrk="1" hangingPunct="1">
              <a:defRPr/>
            </a:pPr>
            <a:r>
              <a:rPr lang="en-US" dirty="0" smtClean="0">
                <a:solidFill>
                  <a:srgbClr val="FFFF00"/>
                </a:solidFill>
                <a:effectLst>
                  <a:outerShdw blurRad="38100" dist="38100" dir="2700000" algn="tl">
                    <a:srgbClr val="DDDDDD"/>
                  </a:outerShdw>
                </a:effectLst>
                <a:latin typeface="Arial Bold" charset="0"/>
                <a:ea typeface="ＭＳ Ｐゴシック" charset="0"/>
                <a:cs typeface="Arial Bold" charset="0"/>
                <a:sym typeface="Arial Bold" charset="0"/>
              </a:rPr>
              <a:t>Lance</a:t>
            </a:r>
          </a:p>
          <a:p>
            <a:pPr eaLnBrk="1" hangingPunct="1">
              <a:defRPr/>
            </a:pPr>
            <a:endParaRPr lang="en-US" dirty="0" smtClean="0">
              <a:solidFill>
                <a:srgbClr val="FFFF00"/>
              </a:solidFill>
              <a:effectLst>
                <a:outerShdw blurRad="38100" dist="38100" dir="2700000" algn="tl">
                  <a:srgbClr val="DDDDDD"/>
                </a:outerShdw>
              </a:effectLst>
              <a:latin typeface="Arial Bold" charset="0"/>
              <a:ea typeface="ＭＳ Ｐゴシック" charset="0"/>
              <a:cs typeface="Arial Bold" charset="0"/>
              <a:sym typeface="Arial Bold" charset="0"/>
            </a:endParaRPr>
          </a:p>
          <a:p>
            <a:pPr eaLnBrk="1" hangingPunct="1">
              <a:defRPr/>
            </a:pPr>
            <a:r>
              <a:rPr lang="en-US" dirty="0" smtClean="0">
                <a:solidFill>
                  <a:srgbClr val="FFFF00"/>
                </a:solidFill>
                <a:effectLst>
                  <a:outerShdw blurRad="38100" dist="38100" dir="2700000" algn="tl">
                    <a:srgbClr val="DDDDDD"/>
                  </a:outerShdw>
                </a:effectLst>
                <a:latin typeface="Arial Bold" charset="0"/>
                <a:ea typeface="ＭＳ Ｐゴシック" charset="0"/>
                <a:cs typeface="Arial Bold" charset="0"/>
                <a:sym typeface="Arial Bold" charset="0"/>
              </a:rPr>
              <a:t>If you think about it, content is like water.  It takes on the shape (and characteristics) of the presentation system: print (newspaper, magazine, book), human, web, text message, twitter, etc.</a:t>
            </a:r>
            <a:endParaRPr lang="en-US" dirty="0" smtClean="0">
              <a:solidFill>
                <a:srgbClr val="000000"/>
              </a:solidFill>
              <a:latin typeface="Myriad Pro" charset="0"/>
              <a:ea typeface="ＭＳ Ｐゴシック" charset="0"/>
              <a:cs typeface="Lucida Grande" charset="0"/>
              <a:sym typeface="Myriad Pro" charset="0"/>
            </a:endParaRPr>
          </a:p>
          <a:p>
            <a:pPr eaLnBrk="1" hangingPunct="1">
              <a:defRPr/>
            </a:pPr>
            <a:endParaRPr lang="en-US" dirty="0" smtClean="0">
              <a:solidFill>
                <a:srgbClr val="000000"/>
              </a:solidFill>
              <a:latin typeface="Myriad Pro" charset="0"/>
              <a:ea typeface="ＭＳ Ｐゴシック" charset="0"/>
              <a:cs typeface="Lucida Grande" charset="0"/>
              <a:sym typeface="Myriad Pro"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p:sp>
      <p:sp>
        <p:nvSpPr>
          <p:cNvPr id="2641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Assuming great content, one of the biggest challenges you face today is a technology challenge.  Your role is that of content conductor.</a:t>
            </a:r>
          </a:p>
          <a:p>
            <a:endParaRPr lang="en-US" smtClean="0">
              <a:latin typeface="Time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p:sp>
      <p:sp>
        <p:nvSpPr>
          <p:cNvPr id="2662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One of the core components of a CMS that ensures your brand and image stays on track is in the way the technology separates content from design.  Content is allowed to flow and fit perfectly into the design, and the design can change over time without ever touching the content.</a:t>
            </a:r>
          </a:p>
          <a:p>
            <a:endParaRPr lang="en-US" smtClean="0">
              <a:latin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A48DFF0B-6FBC-4242-80FA-326B79B9D29F}" type="slidenum">
              <a:rPr lang="en-US" sz="1200">
                <a:solidFill>
                  <a:schemeClr val="tx1"/>
                </a:solidFill>
                <a:cs typeface="Arial" pitchFamily="34" charset="0"/>
              </a:rPr>
              <a:pPr algn="r" eaLnBrk="1" hangingPunct="1"/>
              <a:t>13</a:t>
            </a:fld>
            <a:endParaRPr lang="en-US" sz="1200">
              <a:solidFill>
                <a:schemeClr val="tx1"/>
              </a:solidFill>
              <a:cs typeface="Arial" pitchFamily="34" charset="0"/>
            </a:endParaRPr>
          </a:p>
        </p:txBody>
      </p:sp>
      <p:sp>
        <p:nvSpPr>
          <p:cNvPr id="277507" name="Rectangle 2"/>
          <p:cNvSpPr>
            <a:spLocks noGrp="1" noRot="1" noChangeAspect="1" noChangeArrowheads="1" noTextEdit="1"/>
          </p:cNvSpPr>
          <p:nvPr>
            <p:ph type="sldImg"/>
          </p:nvPr>
        </p:nvSpPr>
        <p:spPr>
          <a:xfrm>
            <a:off x="1143000" y="685800"/>
            <a:ext cx="4572000" cy="3429000"/>
          </a:xfrm>
        </p:spPr>
      </p:sp>
      <p:sp>
        <p:nvSpPr>
          <p:cNvPr id="277508"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p:sp>
      <p:sp>
        <p:nvSpPr>
          <p:cNvPr id="2672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A CMS also enables content to flow outward to the other channels that matter.  Content that</a:t>
            </a:r>
            <a:r>
              <a:rPr lang="en-US" altLang="en-US" smtClean="0">
                <a:latin typeface="Times"/>
              </a:rPr>
              <a:t>’</a:t>
            </a:r>
            <a:r>
              <a:rPr lang="en-US" smtClean="0">
                <a:latin typeface="Times"/>
              </a:rPr>
              <a:t>s updated on the website is automatically updated on facebook and other social networks, just as it</a:t>
            </a:r>
            <a:r>
              <a:rPr lang="en-US" altLang="en-US" smtClean="0">
                <a:latin typeface="Times"/>
              </a:rPr>
              <a:t>’</a:t>
            </a:r>
            <a:r>
              <a:rPr lang="en-US" smtClean="0">
                <a:latin typeface="Times"/>
              </a:rPr>
              <a:t>s updated on your mobile web presence.</a:t>
            </a:r>
          </a:p>
          <a:p>
            <a:endParaRPr lang="en-US" smtClean="0">
              <a:latin typeface="Time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CEBC03B1-D75E-44DF-981E-C4D0114556CC}" type="slidenum">
              <a:rPr lang="en-US" sz="2000" smtClean="0">
                <a:solidFill>
                  <a:srgbClr val="333333"/>
                </a:solidFill>
              </a:rPr>
              <a:pPr algn="r" eaLnBrk="1" hangingPunct="1"/>
              <a:t>131</a:t>
            </a:fld>
            <a:endParaRPr lang="en-US" sz="2000" smtClean="0">
              <a:solidFill>
                <a:srgbClr val="333333"/>
              </a:solidFill>
            </a:endParaRPr>
          </a:p>
        </p:txBody>
      </p:sp>
      <p:sp>
        <p:nvSpPr>
          <p:cNvPr id="200707" name="Rectangle 2"/>
          <p:cNvSpPr>
            <a:spLocks noGrp="1" noRot="1" noChangeAspect="1" noChangeArrowheads="1" noTextEdit="1"/>
          </p:cNvSpPr>
          <p:nvPr>
            <p:ph type="sldImg"/>
          </p:nvPr>
        </p:nvSpPr>
        <p:spPr>
          <a:xfrm>
            <a:off x="1143000" y="685800"/>
            <a:ext cx="4572000" cy="3429000"/>
          </a:xfrm>
        </p:spPr>
      </p:sp>
      <p:sp>
        <p:nvSpPr>
          <p:cNvPr id="20070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p:sp>
      <p:sp>
        <p:nvSpPr>
          <p:cNvPr id="2017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2017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BC699127-BA5E-4B0C-BEA2-044528CC2E64}" type="slidenum">
              <a:rPr lang="en-US" sz="2000" smtClean="0">
                <a:solidFill>
                  <a:srgbClr val="333333"/>
                </a:solidFill>
              </a:rPr>
              <a:pPr algn="r" eaLnBrk="1" hangingPunct="1"/>
              <a:t>132</a:t>
            </a:fld>
            <a:endParaRPr lang="en-US" sz="2000" smtClean="0">
              <a:solidFill>
                <a:srgbClr val="333333"/>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p:sp>
      <p:sp>
        <p:nvSpPr>
          <p:cNvPr id="2027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2027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EF3A73CD-195B-4F22-9279-1C2D0BA70A2F}" type="slidenum">
              <a:rPr lang="en-US" sz="2000" smtClean="0">
                <a:solidFill>
                  <a:srgbClr val="333333"/>
                </a:solidFill>
              </a:rPr>
              <a:pPr algn="r" eaLnBrk="1" hangingPunct="1"/>
              <a:t>133</a:t>
            </a:fld>
            <a:endParaRPr lang="en-US" sz="2000" smtClean="0">
              <a:solidFill>
                <a:srgbClr val="333333"/>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xfrm>
            <a:off x="1143000" y="685800"/>
            <a:ext cx="4572000" cy="3429000"/>
          </a:xfrm>
        </p:spPr>
      </p:sp>
      <p:sp>
        <p:nvSpPr>
          <p:cNvPr id="203779" name="Notes Placeholder 2"/>
          <p:cNvSpPr>
            <a:spLocks noGrp="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2037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9319F23A-7F8A-43F2-B3C9-707B3AC9FDA1}" type="slidenum">
              <a:rPr lang="en-US" sz="1200" smtClean="0">
                <a:solidFill>
                  <a:srgbClr val="000000"/>
                </a:solidFill>
                <a:cs typeface="Arial" charset="0"/>
              </a:rPr>
              <a:pPr algn="r" eaLnBrk="1" hangingPunct="1"/>
              <a:t>134</a:t>
            </a:fld>
            <a:endParaRPr lang="en-US" sz="1200" smtClean="0">
              <a:solidFill>
                <a:srgbClr val="000000"/>
              </a:solidFill>
              <a:cs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1BE74EBC-8108-4EB0-9987-991D51A2EDAD}" type="slidenum">
              <a:rPr lang="en-US" sz="2000" smtClean="0">
                <a:solidFill>
                  <a:srgbClr val="333333"/>
                </a:solidFill>
              </a:rPr>
              <a:pPr algn="r" eaLnBrk="1" hangingPunct="1"/>
              <a:t>135</a:t>
            </a:fld>
            <a:endParaRPr lang="en-US" sz="2000" smtClean="0">
              <a:solidFill>
                <a:srgbClr val="333333"/>
              </a:solidFill>
            </a:endParaRPr>
          </a:p>
        </p:txBody>
      </p:sp>
      <p:sp>
        <p:nvSpPr>
          <p:cNvPr id="367619" name="Rectangle 2"/>
          <p:cNvSpPr>
            <a:spLocks noGrp="1" noRot="1" noChangeAspect="1" noChangeArrowheads="1" noTextEdit="1"/>
          </p:cNvSpPr>
          <p:nvPr>
            <p:ph type="sldImg"/>
          </p:nvPr>
        </p:nvSpPr>
        <p:spPr>
          <a:xfrm>
            <a:off x="1143000" y="685800"/>
            <a:ext cx="4572000" cy="3429000"/>
          </a:xfrm>
        </p:spPr>
      </p:sp>
      <p:sp>
        <p:nvSpPr>
          <p:cNvPr id="1369091"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DB11BE98-60F0-4CA0-9CBA-B27C5FA04E1A}" type="slidenum">
              <a:rPr lang="en-US" sz="2000" smtClean="0">
                <a:solidFill>
                  <a:srgbClr val="333333"/>
                </a:solidFill>
              </a:rPr>
              <a:pPr algn="r" eaLnBrk="1" hangingPunct="1"/>
              <a:t>136</a:t>
            </a:fld>
            <a:endParaRPr lang="en-US" sz="2000" smtClean="0">
              <a:solidFill>
                <a:srgbClr val="333333"/>
              </a:solidFill>
            </a:endParaRPr>
          </a:p>
        </p:txBody>
      </p:sp>
      <p:sp>
        <p:nvSpPr>
          <p:cNvPr id="369667" name="Rectangle 2"/>
          <p:cNvSpPr>
            <a:spLocks noGrp="1" noRot="1" noChangeAspect="1" noChangeArrowheads="1" noTextEdit="1"/>
          </p:cNvSpPr>
          <p:nvPr>
            <p:ph type="sldImg"/>
          </p:nvPr>
        </p:nvSpPr>
        <p:spPr>
          <a:xfrm>
            <a:off x="1143000" y="685800"/>
            <a:ext cx="4572000" cy="3429000"/>
          </a:xfrm>
        </p:spPr>
      </p:sp>
      <p:sp>
        <p:nvSpPr>
          <p:cNvPr id="1369091"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FB0805D5-854F-4E4E-A38C-6582E514CCF2}" type="slidenum">
              <a:rPr lang="en-US" sz="2000" smtClean="0">
                <a:solidFill>
                  <a:srgbClr val="333333"/>
                </a:solidFill>
              </a:rPr>
              <a:pPr algn="r" eaLnBrk="1" hangingPunct="1"/>
              <a:t>137</a:t>
            </a:fld>
            <a:endParaRPr lang="en-US" sz="2000" smtClean="0">
              <a:solidFill>
                <a:srgbClr val="333333"/>
              </a:solidFill>
            </a:endParaRPr>
          </a:p>
        </p:txBody>
      </p:sp>
      <p:sp>
        <p:nvSpPr>
          <p:cNvPr id="365571" name="Rectangle 2"/>
          <p:cNvSpPr>
            <a:spLocks noGrp="1" noRot="1" noChangeAspect="1" noChangeArrowheads="1" noTextEdit="1"/>
          </p:cNvSpPr>
          <p:nvPr>
            <p:ph type="sldImg"/>
          </p:nvPr>
        </p:nvSpPr>
        <p:spPr>
          <a:xfrm>
            <a:off x="1143000" y="685800"/>
            <a:ext cx="4572000" cy="3429000"/>
          </a:xfrm>
        </p:spPr>
      </p:sp>
      <p:sp>
        <p:nvSpPr>
          <p:cNvPr id="365572"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7F750A11-4B62-4CF4-812A-788D5138B664}" type="slidenum">
              <a:rPr lang="en-US" sz="1200">
                <a:solidFill>
                  <a:schemeClr val="tx1"/>
                </a:solidFill>
                <a:cs typeface="Arial" pitchFamily="34" charset="0"/>
              </a:rPr>
              <a:pPr algn="r" eaLnBrk="1" hangingPunct="1"/>
              <a:t>138</a:t>
            </a:fld>
            <a:endParaRPr lang="en-US" sz="1200">
              <a:solidFill>
                <a:schemeClr val="tx1"/>
              </a:solidFill>
              <a:cs typeface="Arial" pitchFamily="34" charset="0"/>
            </a:endParaRPr>
          </a:p>
        </p:txBody>
      </p:sp>
      <p:sp>
        <p:nvSpPr>
          <p:cNvPr id="373763" name="Rectangle 2"/>
          <p:cNvSpPr>
            <a:spLocks noGrp="1" noRot="1" noChangeAspect="1" noChangeArrowheads="1" noTextEdit="1"/>
          </p:cNvSpPr>
          <p:nvPr>
            <p:ph type="sldImg"/>
          </p:nvPr>
        </p:nvSpPr>
        <p:spPr>
          <a:xfrm>
            <a:off x="1143000" y="685800"/>
            <a:ext cx="4572000" cy="3429000"/>
          </a:xfrm>
        </p:spPr>
      </p:sp>
      <p:sp>
        <p:nvSpPr>
          <p:cNvPr id="373764"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fld id="{298BF37A-4DB7-4C69-AFB6-78A7A43A35FB}" type="slidenum">
              <a:rPr lang="en-US" sz="2000" smtClean="0">
                <a:solidFill>
                  <a:srgbClr val="333333"/>
                </a:solidFill>
              </a:rPr>
              <a:pPr algn="r" eaLnBrk="1" hangingPunct="1"/>
              <a:t>139</a:t>
            </a:fld>
            <a:endParaRPr lang="en-US" sz="2000" smtClean="0">
              <a:solidFill>
                <a:srgbClr val="333333"/>
              </a:solidFill>
            </a:endParaRPr>
          </a:p>
        </p:txBody>
      </p:sp>
      <p:sp>
        <p:nvSpPr>
          <p:cNvPr id="196611" name="Rectangle 2"/>
          <p:cNvSpPr>
            <a:spLocks noGrp="1" noRot="1" noChangeAspect="1" noChangeArrowheads="1" noTextEdit="1"/>
          </p:cNvSpPr>
          <p:nvPr>
            <p:ph type="sldImg"/>
          </p:nvPr>
        </p:nvSpPr>
        <p:spPr/>
      </p:sp>
      <p:sp>
        <p:nvSpPr>
          <p:cNvPr id="196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14</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EEEF6A6A-EF99-442B-A3A3-E7EFFD332D72}" type="slidenum">
              <a:rPr lang="en-US" sz="1200">
                <a:solidFill>
                  <a:schemeClr val="tx1"/>
                </a:solidFill>
                <a:cs typeface="Arial" pitchFamily="34" charset="0"/>
              </a:rPr>
              <a:pPr algn="r" eaLnBrk="1" hangingPunct="1"/>
              <a:t>140</a:t>
            </a:fld>
            <a:endParaRPr lang="en-US" sz="1200">
              <a:solidFill>
                <a:schemeClr val="tx1"/>
              </a:solidFill>
              <a:cs typeface="Arial" pitchFamily="34" charset="0"/>
            </a:endParaRPr>
          </a:p>
        </p:txBody>
      </p:sp>
      <p:sp>
        <p:nvSpPr>
          <p:cNvPr id="378883" name="Rectangle 2"/>
          <p:cNvSpPr>
            <a:spLocks noGrp="1" noRot="1" noChangeAspect="1" noChangeArrowheads="1" noTextEdit="1"/>
          </p:cNvSpPr>
          <p:nvPr>
            <p:ph type="sldImg"/>
          </p:nvPr>
        </p:nvSpPr>
        <p:spPr>
          <a:xfrm>
            <a:off x="1143000" y="685800"/>
            <a:ext cx="4572000" cy="3429000"/>
          </a:xfrm>
        </p:spPr>
      </p:sp>
      <p:sp>
        <p:nvSpPr>
          <p:cNvPr id="486403"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146ED51E-E64F-4EBF-9500-3443C2B6A713}" type="slidenum">
              <a:rPr lang="en-US" sz="2000" smtClean="0">
                <a:solidFill>
                  <a:srgbClr val="333333"/>
                </a:solidFill>
              </a:rPr>
              <a:pPr eaLnBrk="1" hangingPunct="1"/>
              <a:t>141</a:t>
            </a:fld>
            <a:endParaRPr lang="en-US" sz="2000" smtClean="0">
              <a:solidFill>
                <a:srgbClr val="333333"/>
              </a:solidFill>
            </a:endParaRPr>
          </a:p>
        </p:txBody>
      </p:sp>
      <p:sp>
        <p:nvSpPr>
          <p:cNvPr id="379907" name="Rectangle 2"/>
          <p:cNvSpPr>
            <a:spLocks noGrp="1" noRot="1" noChangeAspect="1" noChangeArrowheads="1" noTextEdit="1"/>
          </p:cNvSpPr>
          <p:nvPr>
            <p:ph type="sldImg"/>
          </p:nvPr>
        </p:nvSpPr>
        <p:spPr>
          <a:xfrm>
            <a:off x="1143000" y="685800"/>
            <a:ext cx="4572000" cy="3429000"/>
          </a:xfrm>
        </p:spPr>
      </p:sp>
      <p:sp>
        <p:nvSpPr>
          <p:cNvPr id="1369091"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57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DFKai-SB" pitchFamily="65" charset="-120"/>
              </a:defRPr>
            </a:lvl1pPr>
            <a:lvl2pPr marL="742950" indent="-285750" eaLnBrk="0" hangingPunct="0">
              <a:defRPr>
                <a:solidFill>
                  <a:schemeClr val="tx1"/>
                </a:solidFill>
                <a:latin typeface="DFKai-SB" pitchFamily="65" charset="-120"/>
              </a:defRPr>
            </a:lvl2pPr>
            <a:lvl3pPr marL="1143000" indent="-228600" eaLnBrk="0" hangingPunct="0">
              <a:defRPr>
                <a:solidFill>
                  <a:schemeClr val="tx1"/>
                </a:solidFill>
                <a:latin typeface="DFKai-SB" pitchFamily="65" charset="-120"/>
              </a:defRPr>
            </a:lvl3pPr>
            <a:lvl4pPr marL="1600200" indent="-228600" eaLnBrk="0" hangingPunct="0">
              <a:defRPr>
                <a:solidFill>
                  <a:schemeClr val="tx1"/>
                </a:solidFill>
                <a:latin typeface="DFKai-SB" pitchFamily="65" charset="-120"/>
              </a:defRPr>
            </a:lvl4pPr>
            <a:lvl5pPr marL="2057400" indent="-228600" eaLnBrk="0" hangingPunct="0">
              <a:defRPr>
                <a:solidFill>
                  <a:schemeClr val="tx1"/>
                </a:solidFill>
                <a:latin typeface="DFKai-SB" pitchFamily="65" charset="-120"/>
              </a:defRPr>
            </a:lvl5pPr>
            <a:lvl6pPr marL="2514600" indent="-228600" algn="ctr" eaLnBrk="0" fontAlgn="base" hangingPunct="0">
              <a:spcBef>
                <a:spcPct val="0"/>
              </a:spcBef>
              <a:spcAft>
                <a:spcPct val="0"/>
              </a:spcAft>
              <a:defRPr>
                <a:solidFill>
                  <a:schemeClr val="tx1"/>
                </a:solidFill>
                <a:latin typeface="DFKai-SB" pitchFamily="65" charset="-120"/>
              </a:defRPr>
            </a:lvl6pPr>
            <a:lvl7pPr marL="2971800" indent="-228600" algn="ctr" eaLnBrk="0" fontAlgn="base" hangingPunct="0">
              <a:spcBef>
                <a:spcPct val="0"/>
              </a:spcBef>
              <a:spcAft>
                <a:spcPct val="0"/>
              </a:spcAft>
              <a:defRPr>
                <a:solidFill>
                  <a:schemeClr val="tx1"/>
                </a:solidFill>
                <a:latin typeface="DFKai-SB" pitchFamily="65" charset="-120"/>
              </a:defRPr>
            </a:lvl7pPr>
            <a:lvl8pPr marL="3429000" indent="-228600" algn="ctr" eaLnBrk="0" fontAlgn="base" hangingPunct="0">
              <a:spcBef>
                <a:spcPct val="0"/>
              </a:spcBef>
              <a:spcAft>
                <a:spcPct val="0"/>
              </a:spcAft>
              <a:defRPr>
                <a:solidFill>
                  <a:schemeClr val="tx1"/>
                </a:solidFill>
                <a:latin typeface="DFKai-SB" pitchFamily="65" charset="-120"/>
              </a:defRPr>
            </a:lvl8pPr>
            <a:lvl9pPr marL="3886200" indent="-228600" algn="ctr" eaLnBrk="0" fontAlgn="base" hangingPunct="0">
              <a:spcBef>
                <a:spcPct val="0"/>
              </a:spcBef>
              <a:spcAft>
                <a:spcPct val="0"/>
              </a:spcAft>
              <a:defRPr>
                <a:solidFill>
                  <a:schemeClr val="tx1"/>
                </a:solidFill>
                <a:latin typeface="DFKai-SB" pitchFamily="65" charset="-120"/>
              </a:defRPr>
            </a:lvl9pPr>
          </a:lstStyle>
          <a:p>
            <a:pPr eaLnBrk="1" hangingPunct="1"/>
            <a:fld id="{2921BDAC-77BC-496E-945C-0BCD5296D7D7}" type="slidenum">
              <a:rPr lang="en-US" smtClean="0">
                <a:solidFill>
                  <a:srgbClr val="000000"/>
                </a:solidFill>
                <a:latin typeface="Arial" charset="0"/>
              </a:rPr>
              <a:pPr eaLnBrk="1" hangingPunct="1"/>
              <a:t>142</a:t>
            </a:fld>
            <a:endParaRPr lang="en-US" smtClean="0">
              <a:solidFill>
                <a:srgbClr val="000000"/>
              </a:solidFill>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DFKai-SB" pitchFamily="65" charset="-120"/>
              </a:defRPr>
            </a:lvl1pPr>
            <a:lvl2pPr marL="742950" indent="-285750" eaLnBrk="0" hangingPunct="0">
              <a:defRPr>
                <a:solidFill>
                  <a:schemeClr val="tx1"/>
                </a:solidFill>
                <a:latin typeface="DFKai-SB" pitchFamily="65" charset="-120"/>
              </a:defRPr>
            </a:lvl2pPr>
            <a:lvl3pPr marL="1143000" indent="-228600" eaLnBrk="0" hangingPunct="0">
              <a:defRPr>
                <a:solidFill>
                  <a:schemeClr val="tx1"/>
                </a:solidFill>
                <a:latin typeface="DFKai-SB" pitchFamily="65" charset="-120"/>
              </a:defRPr>
            </a:lvl3pPr>
            <a:lvl4pPr marL="1600200" indent="-228600" eaLnBrk="0" hangingPunct="0">
              <a:defRPr>
                <a:solidFill>
                  <a:schemeClr val="tx1"/>
                </a:solidFill>
                <a:latin typeface="DFKai-SB" pitchFamily="65" charset="-120"/>
              </a:defRPr>
            </a:lvl4pPr>
            <a:lvl5pPr marL="2057400" indent="-228600" eaLnBrk="0" hangingPunct="0">
              <a:defRPr>
                <a:solidFill>
                  <a:schemeClr val="tx1"/>
                </a:solidFill>
                <a:latin typeface="DFKai-SB" pitchFamily="65" charset="-120"/>
              </a:defRPr>
            </a:lvl5pPr>
            <a:lvl6pPr marL="2514600" indent="-228600" algn="ctr" eaLnBrk="0" fontAlgn="base" hangingPunct="0">
              <a:spcBef>
                <a:spcPct val="0"/>
              </a:spcBef>
              <a:spcAft>
                <a:spcPct val="0"/>
              </a:spcAft>
              <a:defRPr>
                <a:solidFill>
                  <a:schemeClr val="tx1"/>
                </a:solidFill>
                <a:latin typeface="DFKai-SB" pitchFamily="65" charset="-120"/>
              </a:defRPr>
            </a:lvl6pPr>
            <a:lvl7pPr marL="2971800" indent="-228600" algn="ctr" eaLnBrk="0" fontAlgn="base" hangingPunct="0">
              <a:spcBef>
                <a:spcPct val="0"/>
              </a:spcBef>
              <a:spcAft>
                <a:spcPct val="0"/>
              </a:spcAft>
              <a:defRPr>
                <a:solidFill>
                  <a:schemeClr val="tx1"/>
                </a:solidFill>
                <a:latin typeface="DFKai-SB" pitchFamily="65" charset="-120"/>
              </a:defRPr>
            </a:lvl7pPr>
            <a:lvl8pPr marL="3429000" indent="-228600" algn="ctr" eaLnBrk="0" fontAlgn="base" hangingPunct="0">
              <a:spcBef>
                <a:spcPct val="0"/>
              </a:spcBef>
              <a:spcAft>
                <a:spcPct val="0"/>
              </a:spcAft>
              <a:defRPr>
                <a:solidFill>
                  <a:schemeClr val="tx1"/>
                </a:solidFill>
                <a:latin typeface="DFKai-SB" pitchFamily="65" charset="-120"/>
              </a:defRPr>
            </a:lvl8pPr>
            <a:lvl9pPr marL="3886200" indent="-228600" algn="ctr" eaLnBrk="0" fontAlgn="base" hangingPunct="0">
              <a:spcBef>
                <a:spcPct val="0"/>
              </a:spcBef>
              <a:spcAft>
                <a:spcPct val="0"/>
              </a:spcAft>
              <a:defRPr>
                <a:solidFill>
                  <a:schemeClr val="tx1"/>
                </a:solidFill>
                <a:latin typeface="DFKai-SB" pitchFamily="65" charset="-120"/>
              </a:defRPr>
            </a:lvl9pPr>
          </a:lstStyle>
          <a:p>
            <a:pPr algn="r" eaLnBrk="1" hangingPunct="1"/>
            <a:fld id="{0B31E1D3-4A61-4137-A154-E5690D8C490F}" type="slidenum">
              <a:rPr lang="en-US" sz="1200">
                <a:solidFill>
                  <a:srgbClr val="000000"/>
                </a:solidFill>
                <a:latin typeface="Arial" charset="0"/>
              </a:rPr>
              <a:pPr algn="r" eaLnBrk="1" hangingPunct="1"/>
              <a:t>143</a:t>
            </a:fld>
            <a:endParaRPr lang="en-US" sz="1200">
              <a:solidFill>
                <a:srgbClr val="000000"/>
              </a:solidFill>
              <a:latin typeface="Arial" charset="0"/>
            </a:endParaRPr>
          </a:p>
        </p:txBody>
      </p:sp>
      <p:sp>
        <p:nvSpPr>
          <p:cNvPr id="78851"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DFKai-SB" pitchFamily="65" charset="-120"/>
              </a:defRPr>
            </a:lvl1pPr>
            <a:lvl2pPr marL="742950" indent="-285750" eaLnBrk="0" hangingPunct="0">
              <a:defRPr>
                <a:solidFill>
                  <a:schemeClr val="tx1"/>
                </a:solidFill>
                <a:latin typeface="DFKai-SB" pitchFamily="65" charset="-120"/>
              </a:defRPr>
            </a:lvl2pPr>
            <a:lvl3pPr marL="1143000" indent="-228600" eaLnBrk="0" hangingPunct="0">
              <a:defRPr>
                <a:solidFill>
                  <a:schemeClr val="tx1"/>
                </a:solidFill>
                <a:latin typeface="DFKai-SB" pitchFamily="65" charset="-120"/>
              </a:defRPr>
            </a:lvl3pPr>
            <a:lvl4pPr marL="1600200" indent="-228600" eaLnBrk="0" hangingPunct="0">
              <a:defRPr>
                <a:solidFill>
                  <a:schemeClr val="tx1"/>
                </a:solidFill>
                <a:latin typeface="DFKai-SB" pitchFamily="65" charset="-120"/>
              </a:defRPr>
            </a:lvl4pPr>
            <a:lvl5pPr marL="2057400" indent="-228600" eaLnBrk="0" hangingPunct="0">
              <a:defRPr>
                <a:solidFill>
                  <a:schemeClr val="tx1"/>
                </a:solidFill>
                <a:latin typeface="DFKai-SB" pitchFamily="65" charset="-120"/>
              </a:defRPr>
            </a:lvl5pPr>
            <a:lvl6pPr marL="2514600" indent="-228600" algn="ctr" eaLnBrk="0" fontAlgn="base" hangingPunct="0">
              <a:spcBef>
                <a:spcPct val="0"/>
              </a:spcBef>
              <a:spcAft>
                <a:spcPct val="0"/>
              </a:spcAft>
              <a:defRPr>
                <a:solidFill>
                  <a:schemeClr val="tx1"/>
                </a:solidFill>
                <a:latin typeface="DFKai-SB" pitchFamily="65" charset="-120"/>
              </a:defRPr>
            </a:lvl6pPr>
            <a:lvl7pPr marL="2971800" indent="-228600" algn="ctr" eaLnBrk="0" fontAlgn="base" hangingPunct="0">
              <a:spcBef>
                <a:spcPct val="0"/>
              </a:spcBef>
              <a:spcAft>
                <a:spcPct val="0"/>
              </a:spcAft>
              <a:defRPr>
                <a:solidFill>
                  <a:schemeClr val="tx1"/>
                </a:solidFill>
                <a:latin typeface="DFKai-SB" pitchFamily="65" charset="-120"/>
              </a:defRPr>
            </a:lvl7pPr>
            <a:lvl8pPr marL="3429000" indent="-228600" algn="ctr" eaLnBrk="0" fontAlgn="base" hangingPunct="0">
              <a:spcBef>
                <a:spcPct val="0"/>
              </a:spcBef>
              <a:spcAft>
                <a:spcPct val="0"/>
              </a:spcAft>
              <a:defRPr>
                <a:solidFill>
                  <a:schemeClr val="tx1"/>
                </a:solidFill>
                <a:latin typeface="DFKai-SB" pitchFamily="65" charset="-120"/>
              </a:defRPr>
            </a:lvl8pPr>
            <a:lvl9pPr marL="3886200" indent="-228600" algn="ctr" eaLnBrk="0" fontAlgn="base" hangingPunct="0">
              <a:spcBef>
                <a:spcPct val="0"/>
              </a:spcBef>
              <a:spcAft>
                <a:spcPct val="0"/>
              </a:spcAft>
              <a:defRPr>
                <a:solidFill>
                  <a:schemeClr val="tx1"/>
                </a:solidFill>
                <a:latin typeface="DFKai-SB" pitchFamily="65" charset="-120"/>
              </a:defRPr>
            </a:lvl9pPr>
          </a:lstStyle>
          <a:p>
            <a:pPr algn="r" eaLnBrk="1" hangingPunct="1"/>
            <a:fld id="{0B31E1D3-4A61-4137-A154-E5690D8C490F}" type="slidenum">
              <a:rPr lang="en-US" sz="1200">
                <a:solidFill>
                  <a:srgbClr val="000000"/>
                </a:solidFill>
                <a:latin typeface="Arial" charset="0"/>
              </a:rPr>
              <a:pPr algn="r" eaLnBrk="1" hangingPunct="1"/>
              <a:t>144</a:t>
            </a:fld>
            <a:endParaRPr lang="en-US" sz="1200">
              <a:solidFill>
                <a:srgbClr val="000000"/>
              </a:solidFill>
              <a:latin typeface="Arial" charset="0"/>
            </a:endParaRPr>
          </a:p>
        </p:txBody>
      </p:sp>
      <p:sp>
        <p:nvSpPr>
          <p:cNvPr id="78851"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6DF25F5E-CD5F-450C-B06E-6FF2EAC61E45}" type="slidenum">
              <a:rPr lang="en-US" sz="1200">
                <a:solidFill>
                  <a:schemeClr val="tx1"/>
                </a:solidFill>
                <a:cs typeface="Arial" pitchFamily="34" charset="0"/>
              </a:rPr>
              <a:pPr algn="r" eaLnBrk="1" hangingPunct="1"/>
              <a:t>145</a:t>
            </a:fld>
            <a:endParaRPr lang="en-US" sz="1200">
              <a:solidFill>
                <a:schemeClr val="tx1"/>
              </a:solidFill>
              <a:cs typeface="Arial" pitchFamily="34" charset="0"/>
            </a:endParaRPr>
          </a:p>
        </p:txBody>
      </p:sp>
      <p:sp>
        <p:nvSpPr>
          <p:cNvPr id="380931" name="Rectangle 2"/>
          <p:cNvSpPr>
            <a:spLocks noGrp="1" noRot="1" noChangeAspect="1" noChangeArrowheads="1" noTextEdit="1"/>
          </p:cNvSpPr>
          <p:nvPr>
            <p:ph type="sldImg"/>
          </p:nvPr>
        </p:nvSpPr>
        <p:spPr>
          <a:xfrm>
            <a:off x="1143000" y="685800"/>
            <a:ext cx="4572000" cy="3429000"/>
          </a:xfrm>
        </p:spPr>
      </p:sp>
      <p:sp>
        <p:nvSpPr>
          <p:cNvPr id="842755"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15</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16</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p:sp>
      <p:sp>
        <p:nvSpPr>
          <p:cNvPr id="2344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345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DEE04023-D92B-482A-8A64-7A022691D95B}" type="slidenum">
              <a:rPr lang="en-US" sz="1200">
                <a:solidFill>
                  <a:srgbClr val="000000"/>
                </a:solidFill>
              </a:rPr>
              <a:pPr algn="r" eaLnBrk="1" hangingPunct="1"/>
              <a:t>2</a:t>
            </a:fld>
            <a:endParaRPr lang="en-US"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03917F9B-7177-4CA2-958B-4639A977F68D}" type="slidenum">
              <a:rPr lang="en-US" sz="1200">
                <a:solidFill>
                  <a:srgbClr val="000000"/>
                </a:solidFill>
                <a:latin typeface="Arial" charset="0"/>
              </a:rPr>
              <a:pPr algn="r"/>
              <a:t>20</a:t>
            </a:fld>
            <a:endParaRPr lang="en-US" sz="1200">
              <a:solidFill>
                <a:srgbClr val="000000"/>
              </a:solidFill>
              <a:latin typeface="Arial" charset="0"/>
            </a:endParaRPr>
          </a:p>
        </p:txBody>
      </p:sp>
      <p:sp>
        <p:nvSpPr>
          <p:cNvPr id="329731"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8817B9FF-665A-4178-8E25-BC0C65C854DF}" type="slidenum">
              <a:rPr lang="en-US" sz="1200">
                <a:solidFill>
                  <a:srgbClr val="000000"/>
                </a:solidFill>
              </a:rPr>
              <a:pPr algn="r"/>
              <a:t>21</a:t>
            </a:fld>
            <a:endParaRPr lang="en-US" sz="1200">
              <a:solidFill>
                <a:srgbClr val="000000"/>
              </a:solidFill>
            </a:endParaRPr>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p:sp>
      <p:sp>
        <p:nvSpPr>
          <p:cNvPr id="2344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345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DEE04023-D92B-482A-8A64-7A022691D95B}" type="slidenum">
              <a:rPr lang="en-US" sz="1200">
                <a:solidFill>
                  <a:srgbClr val="000000"/>
                </a:solidFill>
              </a:rPr>
              <a:pPr algn="r" eaLnBrk="1" hangingPunct="1"/>
              <a:t>22</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186CC6E2-D8F0-4F45-9233-BD14E4EF90CF}" type="slidenum">
              <a:rPr lang="en-US" sz="1200">
                <a:solidFill>
                  <a:srgbClr val="000000"/>
                </a:solidFill>
              </a:rPr>
              <a:pPr algn="r"/>
              <a:t>23</a:t>
            </a:fld>
            <a:endParaRPr lang="en-US" sz="1200">
              <a:solidFill>
                <a:srgbClr val="000000"/>
              </a:solidFill>
            </a:endParaRPr>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87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6FCE09B2-7382-4F56-91E5-85B60C6E639D}" type="slidenum">
              <a:rPr lang="en-US" sz="1200" smtClean="0">
                <a:solidFill>
                  <a:srgbClr val="000000"/>
                </a:solidFill>
              </a:rPr>
              <a:pPr/>
              <a:t>24</a:t>
            </a:fld>
            <a:endParaRPr lang="en-US" sz="1200"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97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F540DC4E-0F36-48A7-9BEC-A0C8883CAF67}" type="slidenum">
              <a:rPr lang="en-US" sz="1200" smtClean="0">
                <a:solidFill>
                  <a:srgbClr val="000000"/>
                </a:solidFill>
              </a:rPr>
              <a:pPr/>
              <a:t>25</a:t>
            </a:fld>
            <a:endParaRPr lang="en-US" sz="1200"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484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50D95E06-D318-4E22-9452-516B46CB88F0}" type="slidenum">
              <a:rPr lang="en-US" sz="1200" smtClean="0">
                <a:solidFill>
                  <a:srgbClr val="000000"/>
                </a:solidFill>
              </a:rPr>
              <a:pPr/>
              <a:t>26</a:t>
            </a:fld>
            <a:endParaRPr lang="en-US" sz="1200"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515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CB895B83-61C7-4BB7-A16E-78B4C60C2A8A}" type="slidenum">
              <a:rPr lang="en-US" sz="1200" smtClean="0">
                <a:solidFill>
                  <a:srgbClr val="000000"/>
                </a:solidFill>
              </a:rPr>
              <a:pPr/>
              <a:t>27</a:t>
            </a:fld>
            <a:endParaRPr lang="en-US" sz="1200"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46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FD772DD0-A71F-47D9-B782-CC9FF373860A}" type="slidenum">
              <a:rPr lang="en-US" sz="1200" smtClean="0">
                <a:solidFill>
                  <a:srgbClr val="000000"/>
                </a:solidFill>
              </a:rPr>
              <a:pPr/>
              <a:t>28</a:t>
            </a:fld>
            <a:endParaRPr lang="en-US" sz="120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66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2B107B06-2D7B-4643-A3A1-F663BC05390A}" type="slidenum">
              <a:rPr lang="en-US" sz="1200" smtClean="0">
                <a:solidFill>
                  <a:srgbClr val="000000"/>
                </a:solidFill>
              </a:rPr>
              <a:pPr/>
              <a:t>29</a:t>
            </a:fld>
            <a:endParaRPr lang="en-US" sz="1200"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p:sp>
      <p:sp>
        <p:nvSpPr>
          <p:cNvPr id="2344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345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DEE04023-D92B-482A-8A64-7A022691D95B}" type="slidenum">
              <a:rPr lang="en-US" sz="1200">
                <a:solidFill>
                  <a:srgbClr val="000000"/>
                </a:solidFill>
              </a:rPr>
              <a:pPr algn="r" eaLnBrk="1" hangingPunct="1"/>
              <a:t>3</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77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C361BB4E-9F88-4570-8E02-B7AD122B53F0}" type="slidenum">
              <a:rPr lang="en-US" sz="1200" smtClean="0">
                <a:solidFill>
                  <a:srgbClr val="000000"/>
                </a:solidFill>
              </a:rPr>
              <a:pPr/>
              <a:t>30</a:t>
            </a:fld>
            <a:endParaRPr lang="en-US" sz="1200"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07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6D38D642-8D2A-4CE4-AC92-9460C4CFA2DA}" type="slidenum">
              <a:rPr lang="en-US" sz="1200">
                <a:solidFill>
                  <a:srgbClr val="000000"/>
                </a:solidFill>
              </a:rPr>
              <a:pPr algn="r"/>
              <a:t>31</a:t>
            </a:fld>
            <a:endParaRPr lang="en-US" sz="120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6F4E5D39-D61F-4B9F-910E-D9D29B02FBBA}" type="slidenum">
              <a:rPr lang="en-US" sz="1200">
                <a:solidFill>
                  <a:srgbClr val="000000"/>
                </a:solidFill>
              </a:rPr>
              <a:pPr algn="r"/>
              <a:t>32</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
        <p:nvSpPr>
          <p:cNvPr id="1628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9062180B-4388-4D15-94B3-E4F085DB9BD9}" type="slidenum">
              <a:rPr lang="en-US" sz="1200" smtClean="0">
                <a:solidFill>
                  <a:srgbClr val="000000"/>
                </a:solidFill>
              </a:rPr>
              <a:pPr/>
              <a:t>33</a:t>
            </a:fld>
            <a:endParaRPr lang="en-US" sz="1200"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3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E2A29E90-4C00-4457-8B56-687112BDE961}" type="slidenum">
              <a:rPr lang="en-US" sz="1200">
                <a:solidFill>
                  <a:srgbClr val="000000"/>
                </a:solidFill>
              </a:rPr>
              <a:pPr algn="r"/>
              <a:t>34</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74A886B9-CDEF-4A71-974D-858D6FA24D8E}" type="slidenum">
              <a:rPr lang="en-US" sz="1200" smtClean="0">
                <a:solidFill>
                  <a:srgbClr val="000000"/>
                </a:solidFill>
              </a:rPr>
              <a:pPr/>
              <a:t>35</a:t>
            </a:fld>
            <a:endParaRPr lang="en-US" sz="1200" smtClean="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69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fld id="{B4B483EC-C46F-4A7C-846A-45D9DBEE7B69}" type="slidenum">
              <a:rPr lang="en-US" sz="1200" smtClean="0">
                <a:solidFill>
                  <a:srgbClr val="000000"/>
                </a:solidFill>
              </a:rPr>
              <a:pPr/>
              <a:t>36</a:t>
            </a:fld>
            <a:endParaRPr lang="en-US" sz="1200" smtClean="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48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4C86CB98-5648-43F6-BB17-2541E1902B84}" type="slidenum">
              <a:rPr lang="en-US" sz="1200">
                <a:solidFill>
                  <a:srgbClr val="000000"/>
                </a:solidFill>
              </a:rPr>
              <a:pPr algn="r"/>
              <a:t>37</a:t>
            </a:fld>
            <a:endParaRPr lang="en-US" sz="120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lgn="r"/>
            <a:fld id="{1F0BFF2A-58CD-49A7-A0AD-44FCC187AA0D}" type="slidenum">
              <a:rPr lang="en-US" sz="1200">
                <a:solidFill>
                  <a:srgbClr val="000000"/>
                </a:solidFill>
                <a:latin typeface="Arial" charset="0"/>
              </a:rPr>
              <a:pPr algn="r"/>
              <a:t>38</a:t>
            </a:fld>
            <a:endParaRPr lang="en-US" sz="1200">
              <a:solidFill>
                <a:srgbClr val="000000"/>
              </a:solidFill>
              <a:latin typeface="Arial" charset="0"/>
            </a:endParaRPr>
          </a:p>
        </p:txBody>
      </p:sp>
      <p:sp>
        <p:nvSpPr>
          <p:cNvPr id="216067"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Key things to remember about the mobile channel.</a:t>
            </a:r>
          </a:p>
          <a:p>
            <a:endParaRPr lang="en-US" smtClean="0">
              <a:latin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p:sp>
      <p:sp>
        <p:nvSpPr>
          <p:cNvPr id="23449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345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DEE04023-D92B-482A-8A64-7A022691D95B}" type="slidenum">
              <a:rPr lang="en-US" sz="1200">
                <a:solidFill>
                  <a:srgbClr val="000000"/>
                </a:solidFill>
              </a:rPr>
              <a:pPr algn="r" eaLnBrk="1" hangingPunct="1"/>
              <a:t>4</a:t>
            </a:fld>
            <a:endParaRPr lang="en-US"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Key things to remember about the mobile channel.</a:t>
            </a:r>
          </a:p>
          <a:p>
            <a:endParaRPr lang="en-US" smtClean="0">
              <a:latin typeface="Time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mtClean="0">
                <a:latin typeface="Times"/>
              </a:rPr>
              <a:t>Lance</a:t>
            </a:r>
          </a:p>
          <a:p>
            <a:endParaRPr lang="en-US" smtClean="0">
              <a:latin typeface="Times"/>
            </a:endParaRPr>
          </a:p>
          <a:p>
            <a:r>
              <a:rPr lang="en-US" smtClean="0">
                <a:latin typeface="Times"/>
              </a:rPr>
              <a:t>Key things to remember about the mobile channel.</a:t>
            </a:r>
          </a:p>
          <a:p>
            <a:endParaRPr lang="en-US" smtClean="0">
              <a:latin typeface="Time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5C7AEFA-4B1D-4882-9A8E-35E2F1BEED68}" type="slidenum">
              <a:rPr lang="en-US" sz="1200" smtClean="0">
                <a:solidFill>
                  <a:srgbClr val="000000"/>
                </a:solidFill>
                <a:latin typeface="Arial" charset="0"/>
                <a:cs typeface="Arial" charset="0"/>
              </a:rPr>
              <a:pPr algn="r"/>
              <a:t>42</a:t>
            </a:fld>
            <a:endParaRPr lang="en-US" sz="1200" smtClean="0">
              <a:solidFill>
                <a:srgbClr val="000000"/>
              </a:solidFill>
              <a:latin typeface="Arial" charset="0"/>
              <a:cs typeface="Arial" charset="0"/>
            </a:endParaRPr>
          </a:p>
        </p:txBody>
      </p:sp>
      <p:sp>
        <p:nvSpPr>
          <p:cNvPr id="150531" name="Rectangle 2"/>
          <p:cNvSpPr>
            <a:spLocks noGrp="1" noRot="1" noChangeAspect="1" noChangeArrowheads="1" noTextEdit="1"/>
          </p:cNvSpPr>
          <p:nvPr>
            <p:ph type="sldImg"/>
          </p:nvPr>
        </p:nvSpPr>
        <p:spPr>
          <a:xfrm>
            <a:off x="1143000" y="685800"/>
            <a:ext cx="4572000" cy="3429000"/>
          </a:xfrm>
        </p:spPr>
      </p:sp>
      <p:sp>
        <p:nvSpPr>
          <p:cNvPr id="150532"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5353CCE-CD8E-486E-9D36-9ED32A078FF9}" type="slidenum">
              <a:rPr lang="en-US" sz="1200" smtClean="0">
                <a:solidFill>
                  <a:srgbClr val="000000"/>
                </a:solidFill>
                <a:latin typeface="Arial" charset="0"/>
                <a:cs typeface="Arial" charset="0"/>
              </a:rPr>
              <a:pPr algn="r"/>
              <a:t>43</a:t>
            </a:fld>
            <a:endParaRPr lang="en-US" sz="1200" smtClean="0">
              <a:solidFill>
                <a:srgbClr val="000000"/>
              </a:solidFill>
              <a:latin typeface="Arial" charset="0"/>
              <a:cs typeface="Arial" charset="0"/>
            </a:endParaRPr>
          </a:p>
        </p:txBody>
      </p:sp>
      <p:sp>
        <p:nvSpPr>
          <p:cNvPr id="151555" name="Rectangle 2"/>
          <p:cNvSpPr>
            <a:spLocks noGrp="1" noRot="1" noChangeAspect="1" noChangeArrowheads="1" noTextEdit="1"/>
          </p:cNvSpPr>
          <p:nvPr>
            <p:ph type="sldImg"/>
          </p:nvPr>
        </p:nvSpPr>
        <p:spPr>
          <a:xfrm>
            <a:off x="1143000" y="685800"/>
            <a:ext cx="4572000" cy="3429000"/>
          </a:xfrm>
        </p:spPr>
      </p:sp>
      <p:sp>
        <p:nvSpPr>
          <p:cNvPr id="151556"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9"/>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E2754D2-5ABB-4B96-AA4F-50AED5708768}" type="slidenum">
              <a:rPr lang="en-US" sz="2000" smtClean="0">
                <a:solidFill>
                  <a:srgbClr val="333333"/>
                </a:solidFill>
                <a:latin typeface="Arial" charset="0"/>
              </a:rPr>
              <a:pPr algn="r"/>
              <a:t>44</a:t>
            </a:fld>
            <a:endParaRPr lang="en-US" sz="2000" smtClean="0">
              <a:solidFill>
                <a:srgbClr val="333333"/>
              </a:solidFill>
              <a:latin typeface="Arial" charset="0"/>
            </a:endParaRPr>
          </a:p>
        </p:txBody>
      </p:sp>
      <p:sp>
        <p:nvSpPr>
          <p:cNvPr id="153603" name="Rectangle 2"/>
          <p:cNvSpPr>
            <a:spLocks noGrp="1" noRot="1" noChangeAspect="1" noChangeArrowheads="1" noTextEdit="1"/>
          </p:cNvSpPr>
          <p:nvPr>
            <p:ph type="sldImg"/>
          </p:nvPr>
        </p:nvSpPr>
        <p:spPr>
          <a:xfrm>
            <a:off x="1143000" y="685800"/>
            <a:ext cx="4572000" cy="3429000"/>
          </a:xfrm>
        </p:spPr>
      </p:sp>
      <p:sp>
        <p:nvSpPr>
          <p:cNvPr id="1354755"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C59DECF-E7A8-4D32-94BE-A37ED4D38FC6}" type="slidenum">
              <a:rPr lang="en-US" sz="1200" smtClean="0">
                <a:solidFill>
                  <a:srgbClr val="000000"/>
                </a:solidFill>
                <a:latin typeface="Arial" charset="0"/>
                <a:cs typeface="Arial" charset="0"/>
              </a:rPr>
              <a:pPr algn="r"/>
              <a:t>45</a:t>
            </a:fld>
            <a:endParaRPr lang="en-US" sz="1200" smtClean="0">
              <a:solidFill>
                <a:srgbClr val="000000"/>
              </a:solidFill>
              <a:latin typeface="Arial" charset="0"/>
              <a:cs typeface="Arial" charset="0"/>
            </a:endParaRPr>
          </a:p>
        </p:txBody>
      </p:sp>
      <p:sp>
        <p:nvSpPr>
          <p:cNvPr id="152579" name="Rectangle 2"/>
          <p:cNvSpPr>
            <a:spLocks noGrp="1" noRot="1" noChangeAspect="1" noChangeArrowheads="1" noTextEdit="1"/>
          </p:cNvSpPr>
          <p:nvPr>
            <p:ph type="sldImg"/>
          </p:nvPr>
        </p:nvSpPr>
        <p:spPr>
          <a:xfrm>
            <a:off x="1143000" y="685800"/>
            <a:ext cx="4572000" cy="3429000"/>
          </a:xfrm>
        </p:spPr>
      </p:sp>
      <p:sp>
        <p:nvSpPr>
          <p:cNvPr id="152580"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p:sp>
      <p:sp>
        <p:nvSpPr>
          <p:cNvPr id="154627" name="Notes Placeholder 2"/>
          <p:cNvSpPr>
            <a:spLocks noGrp="1"/>
          </p:cNvSpPr>
          <p:nvPr>
            <p:ph type="body" idx="1"/>
          </p:nvPr>
        </p:nvSpPr>
        <p:spPr>
          <a:noFill/>
          <a:ln/>
        </p:spPr>
        <p:txBody>
          <a:bodyPr/>
          <a:lstStyle/>
          <a:p>
            <a:endParaRPr lang="en-US" smtClean="0"/>
          </a:p>
        </p:txBody>
      </p:sp>
      <p:sp>
        <p:nvSpPr>
          <p:cNvPr id="1546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B29F2AD-B3E0-4C1D-A4AC-DEB0764CFCFE}" type="slidenum">
              <a:rPr lang="en-US" sz="2000" smtClean="0">
                <a:solidFill>
                  <a:srgbClr val="333333"/>
                </a:solidFill>
                <a:latin typeface="Arial" charset="0"/>
              </a:rPr>
              <a:pPr algn="r"/>
              <a:t>46</a:t>
            </a:fld>
            <a:endParaRPr lang="en-US" sz="2000" smtClean="0">
              <a:solidFill>
                <a:srgbClr val="333333"/>
              </a:solidFill>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143000" y="685800"/>
            <a:ext cx="4572000" cy="3429000"/>
          </a:xfrm>
        </p:spPr>
      </p:sp>
      <p:sp>
        <p:nvSpPr>
          <p:cNvPr id="155651"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xfrm>
            <a:off x="1143000" y="685800"/>
            <a:ext cx="4572000" cy="3429000"/>
          </a:xfrm>
        </p:spPr>
      </p:sp>
      <p:sp>
        <p:nvSpPr>
          <p:cNvPr id="155651"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143000" y="685800"/>
            <a:ext cx="4572000" cy="3429000"/>
          </a:xfrm>
        </p:spPr>
      </p:sp>
      <p:sp>
        <p:nvSpPr>
          <p:cNvPr id="156675" name="Rectangle 3"/>
          <p:cNvSpPr>
            <a:spLocks noGrp="1" noChangeArrowheads="1"/>
          </p:cNvSpPr>
          <p:nvPr>
            <p:ph type="body" idx="1"/>
          </p:nvPr>
        </p:nvSpPr>
        <p:spPr>
          <a:xfrm>
            <a:off x="685800" y="4343400"/>
            <a:ext cx="5486400" cy="4114800"/>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5</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C92BF3FF-7DA7-4FE3-B9BD-5C006F486197}" type="slidenum">
              <a:rPr lang="en-US" sz="1200">
                <a:solidFill>
                  <a:schemeClr val="tx1"/>
                </a:solidFill>
                <a:cs typeface="Arial" pitchFamily="34" charset="0"/>
              </a:rPr>
              <a:pPr algn="r" eaLnBrk="1" hangingPunct="1"/>
              <a:t>50</a:t>
            </a:fld>
            <a:endParaRPr lang="en-US" sz="1200">
              <a:solidFill>
                <a:schemeClr val="tx1"/>
              </a:solidFill>
              <a:cs typeface="Arial" pitchFamily="34" charset="0"/>
            </a:endParaRPr>
          </a:p>
        </p:txBody>
      </p:sp>
      <p:sp>
        <p:nvSpPr>
          <p:cNvPr id="278531" name="Rectangle 2"/>
          <p:cNvSpPr>
            <a:spLocks noGrp="1" noRot="1" noChangeAspect="1" noChangeArrowheads="1" noTextEdit="1"/>
          </p:cNvSpPr>
          <p:nvPr>
            <p:ph type="sldImg"/>
          </p:nvPr>
        </p:nvSpPr>
        <p:spPr>
          <a:xfrm>
            <a:off x="1143000" y="685800"/>
            <a:ext cx="4572000" cy="3429000"/>
          </a:xfrm>
        </p:spPr>
      </p:sp>
      <p:sp>
        <p:nvSpPr>
          <p:cNvPr id="278532"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p:sp>
      <p:sp>
        <p:nvSpPr>
          <p:cNvPr id="291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9184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59EEE0C0-D91D-420F-B8BA-EA0D8DFD135A}" type="slidenum">
              <a:rPr lang="en-US" sz="2000">
                <a:solidFill>
                  <a:srgbClr val="333333"/>
                </a:solidFill>
              </a:rPr>
              <a:pPr algn="r" eaLnBrk="1" hangingPunct="1"/>
              <a:t>51</a:t>
            </a:fld>
            <a:endParaRPr lang="en-US" sz="2000">
              <a:solidFill>
                <a:srgbClr val="333333"/>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p:sp>
      <p:sp>
        <p:nvSpPr>
          <p:cNvPr id="293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9389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E763055F-F098-4DC7-BEAD-9E57828DA9B8}" type="slidenum">
              <a:rPr lang="en-US" sz="2000">
                <a:solidFill>
                  <a:srgbClr val="333333"/>
                </a:solidFill>
              </a:rPr>
              <a:pPr algn="r" eaLnBrk="1" hangingPunct="1"/>
              <a:t>52</a:t>
            </a:fld>
            <a:endParaRPr lang="en-US" sz="2000">
              <a:solidFill>
                <a:srgbClr val="333333"/>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7B1C05-96F7-43CA-8DCC-4D8B7E3375B0}"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67B1C05-96F7-43CA-8DCC-4D8B7E3375B0}"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p:sp>
      <p:sp>
        <p:nvSpPr>
          <p:cNvPr id="2928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2928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45D1A3EE-22C7-44EA-8686-D78AAC0D087D}" type="slidenum">
              <a:rPr lang="en-US" sz="2000">
                <a:solidFill>
                  <a:srgbClr val="333333"/>
                </a:solidFill>
              </a:rPr>
              <a:pPr algn="r" eaLnBrk="1" hangingPunct="1"/>
              <a:t>55</a:t>
            </a:fld>
            <a:endParaRPr lang="en-US" sz="2000">
              <a:solidFill>
                <a:srgbClr val="333333"/>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82D32883-5084-48CC-8B90-2034B1B62485}" type="slidenum">
              <a:rPr lang="en-US" sz="2000" smtClean="0">
                <a:solidFill>
                  <a:srgbClr val="333333"/>
                </a:solidFill>
              </a:rPr>
              <a:pPr eaLnBrk="1" hangingPunct="1"/>
              <a:t>56</a:t>
            </a:fld>
            <a:endParaRPr lang="en-US" sz="2000" smtClean="0">
              <a:solidFill>
                <a:srgbClr val="333333"/>
              </a:solidFill>
            </a:endParaRPr>
          </a:p>
        </p:txBody>
      </p:sp>
      <p:sp>
        <p:nvSpPr>
          <p:cNvPr id="311299" name="Rectangle 2"/>
          <p:cNvSpPr>
            <a:spLocks noGrp="1" noRot="1" noChangeAspect="1" noChangeArrowheads="1" noTextEdit="1"/>
          </p:cNvSpPr>
          <p:nvPr>
            <p:ph type="sldImg"/>
          </p:nvPr>
        </p:nvSpPr>
        <p:spPr>
          <a:xfrm>
            <a:off x="1143000" y="685800"/>
            <a:ext cx="4572000" cy="3429000"/>
          </a:xfrm>
        </p:spPr>
      </p:sp>
      <p:sp>
        <p:nvSpPr>
          <p:cNvPr id="311300"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A302B264-F321-4EB0-9C91-4A79FA2E96F5}" type="slidenum">
              <a:rPr lang="en-US" sz="2000">
                <a:solidFill>
                  <a:srgbClr val="333333"/>
                </a:solidFill>
              </a:rPr>
              <a:pPr algn="r" eaLnBrk="1" hangingPunct="1"/>
              <a:t>57</a:t>
            </a:fld>
            <a:endParaRPr lang="en-US" sz="2000">
              <a:solidFill>
                <a:srgbClr val="333333"/>
              </a:solidFill>
            </a:endParaRPr>
          </a:p>
        </p:txBody>
      </p:sp>
      <p:sp>
        <p:nvSpPr>
          <p:cNvPr id="312323" name="Rectangle 2"/>
          <p:cNvSpPr>
            <a:spLocks noGrp="1" noRot="1" noChangeAspect="1" noChangeArrowheads="1" noTextEdit="1"/>
          </p:cNvSpPr>
          <p:nvPr>
            <p:ph type="sldImg"/>
          </p:nvPr>
        </p:nvSpPr>
        <p:spPr>
          <a:xfrm>
            <a:off x="1143000" y="685800"/>
            <a:ext cx="4572000" cy="3429000"/>
          </a:xfrm>
        </p:spPr>
      </p:sp>
      <p:sp>
        <p:nvSpPr>
          <p:cNvPr id="312324"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A81FEF5E-649F-408E-8842-7F46E1CB9ABF}" type="slidenum">
              <a:rPr lang="en-US" sz="2000">
                <a:solidFill>
                  <a:srgbClr val="333333"/>
                </a:solidFill>
              </a:rPr>
              <a:pPr algn="r" eaLnBrk="1" hangingPunct="1"/>
              <a:t>58</a:t>
            </a:fld>
            <a:endParaRPr lang="en-US" sz="2000">
              <a:solidFill>
                <a:srgbClr val="333333"/>
              </a:solidFill>
            </a:endParaRPr>
          </a:p>
        </p:txBody>
      </p:sp>
      <p:sp>
        <p:nvSpPr>
          <p:cNvPr id="313347" name="Rectangle 2"/>
          <p:cNvSpPr>
            <a:spLocks noGrp="1" noRot="1" noChangeAspect="1" noChangeArrowheads="1" noTextEdit="1"/>
          </p:cNvSpPr>
          <p:nvPr>
            <p:ph type="sldImg"/>
          </p:nvPr>
        </p:nvSpPr>
        <p:spPr>
          <a:xfrm>
            <a:off x="1143000" y="685800"/>
            <a:ext cx="4572000" cy="3429000"/>
          </a:xfrm>
        </p:spPr>
      </p:sp>
      <p:sp>
        <p:nvSpPr>
          <p:cNvPr id="31334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BA79A33E-CCCE-4F44-8658-850BD9383215}" type="slidenum">
              <a:rPr lang="en-US" sz="1200">
                <a:solidFill>
                  <a:srgbClr val="000000"/>
                </a:solidFill>
                <a:cs typeface="Arial" pitchFamily="34" charset="0"/>
              </a:rPr>
              <a:pPr algn="r" eaLnBrk="1" hangingPunct="1"/>
              <a:t>59</a:t>
            </a:fld>
            <a:endParaRPr lang="en-US" sz="1200">
              <a:solidFill>
                <a:srgbClr val="000000"/>
              </a:solidFill>
              <a:cs typeface="Arial" pitchFamily="34" charset="0"/>
            </a:endParaRPr>
          </a:p>
        </p:txBody>
      </p:sp>
      <p:sp>
        <p:nvSpPr>
          <p:cNvPr id="314371" name="Rectangle 2"/>
          <p:cNvSpPr>
            <a:spLocks noGrp="1" noRot="1" noChangeAspect="1" noChangeArrowheads="1" noTextEdit="1"/>
          </p:cNvSpPr>
          <p:nvPr>
            <p:ph type="sldImg"/>
          </p:nvPr>
        </p:nvSpPr>
        <p:spPr>
          <a:xfrm>
            <a:off x="1143000" y="685800"/>
            <a:ext cx="4572000" cy="3429000"/>
          </a:xfrm>
        </p:spPr>
      </p:sp>
      <p:sp>
        <p:nvSpPr>
          <p:cNvPr id="314372"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spect="1" noChangeArrowheads="1" noTextEdit="1"/>
          </p:cNvSpPr>
          <p:nvPr>
            <p:ph type="sldImg"/>
          </p:nvPr>
        </p:nvSpPr>
        <p:spPr/>
      </p:sp>
      <p:sp>
        <p:nvSpPr>
          <p:cNvPr id="365571"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CBBA0046-B1EE-4DB3-AEA4-D15B0366B36F}" type="slidenum">
              <a:rPr lang="en-US" sz="2000" smtClean="0">
                <a:solidFill>
                  <a:srgbClr val="333333"/>
                </a:solidFill>
              </a:rPr>
              <a:pPr eaLnBrk="1" hangingPunct="1"/>
              <a:t>60</a:t>
            </a:fld>
            <a:endParaRPr lang="en-US" sz="2000" smtClean="0">
              <a:solidFill>
                <a:srgbClr val="333333"/>
              </a:solidFill>
            </a:endParaRPr>
          </a:p>
        </p:txBody>
      </p:sp>
      <p:sp>
        <p:nvSpPr>
          <p:cNvPr id="315395" name="Rectangle 2"/>
          <p:cNvSpPr>
            <a:spLocks noGrp="1" noRot="1" noChangeAspect="1" noChangeArrowheads="1" noTextEdit="1"/>
          </p:cNvSpPr>
          <p:nvPr>
            <p:ph type="sldImg"/>
          </p:nvPr>
        </p:nvSpPr>
        <p:spPr>
          <a:xfrm>
            <a:off x="1143000" y="685800"/>
            <a:ext cx="4572000" cy="3429000"/>
          </a:xfrm>
        </p:spPr>
      </p:sp>
      <p:sp>
        <p:nvSpPr>
          <p:cNvPr id="1336323"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6B8CC44F-A0CD-4823-B16E-C02101CFCF87}" type="slidenum">
              <a:rPr lang="en-US" sz="2000">
                <a:solidFill>
                  <a:srgbClr val="333333"/>
                </a:solidFill>
              </a:rPr>
              <a:pPr algn="r" eaLnBrk="1" hangingPunct="1"/>
              <a:t>61</a:t>
            </a:fld>
            <a:endParaRPr lang="en-US" sz="2000">
              <a:solidFill>
                <a:srgbClr val="333333"/>
              </a:solidFill>
            </a:endParaRPr>
          </a:p>
        </p:txBody>
      </p:sp>
      <p:sp>
        <p:nvSpPr>
          <p:cNvPr id="316419" name="Rectangle 2"/>
          <p:cNvSpPr>
            <a:spLocks noGrp="1" noRot="1" noChangeAspect="1" noChangeArrowheads="1" noTextEdit="1"/>
          </p:cNvSpPr>
          <p:nvPr>
            <p:ph type="sldImg"/>
          </p:nvPr>
        </p:nvSpPr>
        <p:spPr>
          <a:xfrm>
            <a:off x="1143000" y="685800"/>
            <a:ext cx="4572000" cy="3429000"/>
          </a:xfrm>
        </p:spPr>
      </p:sp>
      <p:sp>
        <p:nvSpPr>
          <p:cNvPr id="316420"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A2DDBF89-008F-4184-9561-91EBF78F041A}" type="slidenum">
              <a:rPr lang="en-US" sz="2000" smtClean="0">
                <a:solidFill>
                  <a:srgbClr val="333333"/>
                </a:solidFill>
              </a:rPr>
              <a:pPr eaLnBrk="1" hangingPunct="1"/>
              <a:t>62</a:t>
            </a:fld>
            <a:endParaRPr lang="en-US" sz="2000" smtClean="0">
              <a:solidFill>
                <a:srgbClr val="333333"/>
              </a:solidFill>
            </a:endParaRPr>
          </a:p>
        </p:txBody>
      </p:sp>
      <p:sp>
        <p:nvSpPr>
          <p:cNvPr id="317443" name="Rectangle 2"/>
          <p:cNvSpPr>
            <a:spLocks noGrp="1" noRot="1" noChangeAspect="1" noChangeArrowheads="1" noTextEdit="1"/>
          </p:cNvSpPr>
          <p:nvPr>
            <p:ph type="sldImg"/>
          </p:nvPr>
        </p:nvSpPr>
        <p:spPr>
          <a:xfrm>
            <a:off x="1143000" y="685800"/>
            <a:ext cx="4572000" cy="3429000"/>
          </a:xfrm>
        </p:spPr>
      </p:sp>
      <p:sp>
        <p:nvSpPr>
          <p:cNvPr id="984067"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F5304EF2-8FD9-475E-95AB-FA758CBC5829}" type="slidenum">
              <a:rPr lang="en-US" sz="2000">
                <a:solidFill>
                  <a:srgbClr val="333333"/>
                </a:solidFill>
              </a:rPr>
              <a:pPr algn="r" eaLnBrk="1" hangingPunct="1"/>
              <a:t>63</a:t>
            </a:fld>
            <a:endParaRPr lang="en-US" sz="2000">
              <a:solidFill>
                <a:srgbClr val="333333"/>
              </a:solidFill>
            </a:endParaRPr>
          </a:p>
        </p:txBody>
      </p:sp>
      <p:sp>
        <p:nvSpPr>
          <p:cNvPr id="318467" name="Rectangle 2"/>
          <p:cNvSpPr>
            <a:spLocks noGrp="1" noRot="1" noChangeAspect="1" noChangeArrowheads="1" noTextEdit="1"/>
          </p:cNvSpPr>
          <p:nvPr>
            <p:ph type="sldImg"/>
          </p:nvPr>
        </p:nvSpPr>
        <p:spPr>
          <a:xfrm>
            <a:off x="1143000" y="685800"/>
            <a:ext cx="4572000" cy="3429000"/>
          </a:xfrm>
        </p:spPr>
      </p:sp>
      <p:sp>
        <p:nvSpPr>
          <p:cNvPr id="31846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BF690EF1-E4BA-4082-BA49-917C426622EA}" type="slidenum">
              <a:rPr lang="en-US" sz="2000" smtClean="0">
                <a:solidFill>
                  <a:srgbClr val="333333"/>
                </a:solidFill>
              </a:rPr>
              <a:pPr eaLnBrk="1" hangingPunct="1"/>
              <a:t>64</a:t>
            </a:fld>
            <a:endParaRPr lang="en-US" sz="2000" smtClean="0">
              <a:solidFill>
                <a:srgbClr val="333333"/>
              </a:solidFill>
            </a:endParaRPr>
          </a:p>
        </p:txBody>
      </p:sp>
      <p:sp>
        <p:nvSpPr>
          <p:cNvPr id="319491" name="Rectangle 2"/>
          <p:cNvSpPr>
            <a:spLocks noGrp="1" noRot="1" noChangeAspect="1" noChangeArrowheads="1" noTextEdit="1"/>
          </p:cNvSpPr>
          <p:nvPr>
            <p:ph type="sldImg"/>
          </p:nvPr>
        </p:nvSpPr>
        <p:spPr>
          <a:xfrm>
            <a:off x="1143000" y="685800"/>
            <a:ext cx="4572000" cy="3429000"/>
          </a:xfrm>
        </p:spPr>
      </p:sp>
      <p:sp>
        <p:nvSpPr>
          <p:cNvPr id="984067"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04BE7569-90CF-46A1-A6C5-808B59201A59}" type="slidenum">
              <a:rPr lang="en-US" sz="2000">
                <a:solidFill>
                  <a:srgbClr val="333333"/>
                </a:solidFill>
              </a:rPr>
              <a:pPr algn="r" eaLnBrk="1" hangingPunct="1"/>
              <a:t>65</a:t>
            </a:fld>
            <a:endParaRPr lang="en-US" sz="2000">
              <a:solidFill>
                <a:srgbClr val="333333"/>
              </a:solidFill>
            </a:endParaRPr>
          </a:p>
        </p:txBody>
      </p:sp>
      <p:sp>
        <p:nvSpPr>
          <p:cNvPr id="320515" name="Rectangle 2"/>
          <p:cNvSpPr>
            <a:spLocks noGrp="1" noRot="1" noChangeAspect="1" noChangeArrowheads="1" noTextEdit="1"/>
          </p:cNvSpPr>
          <p:nvPr>
            <p:ph type="sldImg"/>
          </p:nvPr>
        </p:nvSpPr>
        <p:spPr>
          <a:xfrm>
            <a:off x="1143000" y="685800"/>
            <a:ext cx="4572000" cy="3429000"/>
          </a:xfrm>
        </p:spPr>
      </p:sp>
      <p:sp>
        <p:nvSpPr>
          <p:cNvPr id="984067"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2760A5CE-3FCA-4B4C-B65C-8268AEF0D312}" type="slidenum">
              <a:rPr lang="en-US" sz="2000">
                <a:solidFill>
                  <a:srgbClr val="333333"/>
                </a:solidFill>
              </a:rPr>
              <a:pPr algn="r" eaLnBrk="1" hangingPunct="1"/>
              <a:t>66</a:t>
            </a:fld>
            <a:endParaRPr lang="en-US" sz="2000">
              <a:solidFill>
                <a:srgbClr val="333333"/>
              </a:solidFill>
            </a:endParaRPr>
          </a:p>
        </p:txBody>
      </p:sp>
      <p:sp>
        <p:nvSpPr>
          <p:cNvPr id="321539" name="Rectangle 2"/>
          <p:cNvSpPr>
            <a:spLocks noGrp="1" noRot="1" noChangeAspect="1" noChangeArrowheads="1" noTextEdit="1"/>
          </p:cNvSpPr>
          <p:nvPr>
            <p:ph type="sldImg"/>
          </p:nvPr>
        </p:nvSpPr>
        <p:spPr>
          <a:xfrm>
            <a:off x="1143000" y="685800"/>
            <a:ext cx="4572000" cy="3429000"/>
          </a:xfrm>
        </p:spPr>
      </p:sp>
      <p:sp>
        <p:nvSpPr>
          <p:cNvPr id="321540"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2C801678-D346-4A37-A643-D345084F3F74}" type="slidenum">
              <a:rPr lang="en-US" sz="2000" smtClean="0">
                <a:solidFill>
                  <a:srgbClr val="333333"/>
                </a:solidFill>
              </a:rPr>
              <a:pPr eaLnBrk="1" hangingPunct="1"/>
              <a:t>67</a:t>
            </a:fld>
            <a:endParaRPr lang="en-US" sz="2000" smtClean="0">
              <a:solidFill>
                <a:srgbClr val="333333"/>
              </a:solidFill>
            </a:endParaRPr>
          </a:p>
        </p:txBody>
      </p:sp>
      <p:sp>
        <p:nvSpPr>
          <p:cNvPr id="322563" name="Rectangle 2"/>
          <p:cNvSpPr>
            <a:spLocks noGrp="1" noRot="1" noChangeAspect="1" noChangeArrowheads="1" noTextEdit="1"/>
          </p:cNvSpPr>
          <p:nvPr>
            <p:ph type="sldImg"/>
          </p:nvPr>
        </p:nvSpPr>
        <p:spPr>
          <a:xfrm>
            <a:off x="1143000" y="685800"/>
            <a:ext cx="4572000" cy="3429000"/>
          </a:xfrm>
        </p:spPr>
      </p:sp>
      <p:sp>
        <p:nvSpPr>
          <p:cNvPr id="1369091"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9F45F3F0-2BEE-4DB7-BF77-DA2EE7B114C8}" type="slidenum">
              <a:rPr lang="en-US" sz="2000">
                <a:solidFill>
                  <a:srgbClr val="333333"/>
                </a:solidFill>
              </a:rPr>
              <a:pPr algn="r" eaLnBrk="1" hangingPunct="1"/>
              <a:t>68</a:t>
            </a:fld>
            <a:endParaRPr lang="en-US" sz="2000">
              <a:solidFill>
                <a:srgbClr val="333333"/>
              </a:solidFill>
            </a:endParaRPr>
          </a:p>
        </p:txBody>
      </p:sp>
      <p:sp>
        <p:nvSpPr>
          <p:cNvPr id="323587" name="Rectangle 2"/>
          <p:cNvSpPr>
            <a:spLocks noGrp="1" noRot="1" noChangeAspect="1" noChangeArrowheads="1" noTextEdit="1"/>
          </p:cNvSpPr>
          <p:nvPr>
            <p:ph type="sldImg"/>
          </p:nvPr>
        </p:nvSpPr>
        <p:spPr>
          <a:xfrm>
            <a:off x="1143000" y="685800"/>
            <a:ext cx="4572000" cy="3429000"/>
          </a:xfrm>
        </p:spPr>
      </p:sp>
      <p:sp>
        <p:nvSpPr>
          <p:cNvPr id="32358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A97CD4A1-5B0F-4464-90BE-EC6DFE79639F}" type="slidenum">
              <a:rPr lang="en-US" sz="1200">
                <a:solidFill>
                  <a:schemeClr val="tx1"/>
                </a:solidFill>
                <a:cs typeface="Arial" pitchFamily="34" charset="0"/>
              </a:rPr>
              <a:pPr algn="r" eaLnBrk="1" hangingPunct="1"/>
              <a:t>69</a:t>
            </a:fld>
            <a:endParaRPr lang="en-US" sz="1200">
              <a:solidFill>
                <a:schemeClr val="tx1"/>
              </a:solidFill>
              <a:cs typeface="Arial" pitchFamily="34" charset="0"/>
            </a:endParaRPr>
          </a:p>
        </p:txBody>
      </p:sp>
      <p:sp>
        <p:nvSpPr>
          <p:cNvPr id="324611" name="Rectangle 2"/>
          <p:cNvSpPr>
            <a:spLocks noGrp="1" noRot="1" noChangeAspect="1" noChangeArrowheads="1" noTextEdit="1"/>
          </p:cNvSpPr>
          <p:nvPr>
            <p:ph type="sldImg"/>
          </p:nvPr>
        </p:nvSpPr>
        <p:spPr>
          <a:xfrm>
            <a:off x="1143000" y="685800"/>
            <a:ext cx="4572000" cy="3429000"/>
          </a:xfrm>
        </p:spPr>
      </p:sp>
      <p:sp>
        <p:nvSpPr>
          <p:cNvPr id="324612"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p:sp>
      <p:sp>
        <p:nvSpPr>
          <p:cNvPr id="366595"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B4F4916F-BCA6-4B34-A3BA-A8052842B25D}" type="slidenum">
              <a:rPr lang="en-US" sz="2000" smtClean="0">
                <a:solidFill>
                  <a:srgbClr val="333333"/>
                </a:solidFill>
              </a:rPr>
              <a:pPr eaLnBrk="1" hangingPunct="1"/>
              <a:t>70</a:t>
            </a:fld>
            <a:endParaRPr lang="en-US" sz="2000" smtClean="0">
              <a:solidFill>
                <a:srgbClr val="333333"/>
              </a:solidFill>
            </a:endParaRPr>
          </a:p>
        </p:txBody>
      </p:sp>
      <p:sp>
        <p:nvSpPr>
          <p:cNvPr id="325635" name="Rectangle 2"/>
          <p:cNvSpPr>
            <a:spLocks noGrp="1" noRot="1" noChangeAspect="1" noChangeArrowheads="1" noTextEdit="1"/>
          </p:cNvSpPr>
          <p:nvPr>
            <p:ph type="sldImg"/>
          </p:nvPr>
        </p:nvSpPr>
        <p:spPr>
          <a:xfrm>
            <a:off x="1143000" y="685800"/>
            <a:ext cx="4572000" cy="3429000"/>
          </a:xfrm>
        </p:spPr>
      </p:sp>
      <p:sp>
        <p:nvSpPr>
          <p:cNvPr id="325636"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3C7A1256-0DC1-413E-AF63-EA1CDDA536A3}" type="slidenum">
              <a:rPr lang="en-US" sz="1200">
                <a:solidFill>
                  <a:schemeClr val="tx1"/>
                </a:solidFill>
                <a:cs typeface="Arial" pitchFamily="34" charset="0"/>
              </a:rPr>
              <a:pPr algn="r" eaLnBrk="1" hangingPunct="1"/>
              <a:t>71</a:t>
            </a:fld>
            <a:endParaRPr lang="en-US" sz="1200">
              <a:solidFill>
                <a:schemeClr val="tx1"/>
              </a:solidFill>
              <a:cs typeface="Arial" pitchFamily="34" charset="0"/>
            </a:endParaRPr>
          </a:p>
        </p:txBody>
      </p:sp>
      <p:sp>
        <p:nvSpPr>
          <p:cNvPr id="326659" name="Rectangle 2"/>
          <p:cNvSpPr>
            <a:spLocks noGrp="1" noRot="1" noChangeAspect="1" noChangeArrowheads="1" noTextEdit="1"/>
          </p:cNvSpPr>
          <p:nvPr>
            <p:ph type="sldImg"/>
          </p:nvPr>
        </p:nvSpPr>
        <p:spPr>
          <a:xfrm>
            <a:off x="1143000" y="685800"/>
            <a:ext cx="4572000" cy="3429000"/>
          </a:xfrm>
        </p:spPr>
      </p:sp>
      <p:sp>
        <p:nvSpPr>
          <p:cNvPr id="260099"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3C7A1256-0DC1-413E-AF63-EA1CDDA536A3}" type="slidenum">
              <a:rPr lang="en-US" sz="1200">
                <a:solidFill>
                  <a:schemeClr val="tx1"/>
                </a:solidFill>
                <a:cs typeface="Arial" pitchFamily="34" charset="0"/>
              </a:rPr>
              <a:pPr algn="r" eaLnBrk="1" hangingPunct="1"/>
              <a:t>72</a:t>
            </a:fld>
            <a:endParaRPr lang="en-US" sz="1200">
              <a:solidFill>
                <a:schemeClr val="tx1"/>
              </a:solidFill>
              <a:cs typeface="Arial" pitchFamily="34" charset="0"/>
            </a:endParaRPr>
          </a:p>
        </p:txBody>
      </p:sp>
      <p:sp>
        <p:nvSpPr>
          <p:cNvPr id="326659" name="Rectangle 2"/>
          <p:cNvSpPr>
            <a:spLocks noGrp="1" noRot="1" noChangeAspect="1" noChangeArrowheads="1" noTextEdit="1"/>
          </p:cNvSpPr>
          <p:nvPr>
            <p:ph type="sldImg"/>
          </p:nvPr>
        </p:nvSpPr>
        <p:spPr>
          <a:xfrm>
            <a:off x="1143000" y="685800"/>
            <a:ext cx="4572000" cy="3429000"/>
          </a:xfrm>
        </p:spPr>
      </p:sp>
      <p:sp>
        <p:nvSpPr>
          <p:cNvPr id="260099"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2084FEE-53A6-46E7-A79C-56A1E056CF8C}" type="slidenum">
              <a:rPr lang="en-US" sz="1200" smtClean="0">
                <a:solidFill>
                  <a:srgbClr val="000000"/>
                </a:solidFill>
                <a:latin typeface="Arial" charset="0"/>
                <a:cs typeface="Arial" charset="0"/>
              </a:rPr>
              <a:pPr algn="r"/>
              <a:t>73</a:t>
            </a:fld>
            <a:endParaRPr lang="en-US" sz="1200" smtClean="0">
              <a:solidFill>
                <a:srgbClr val="000000"/>
              </a:solidFill>
              <a:latin typeface="Arial" charset="0"/>
              <a:cs typeface="Arial" charset="0"/>
            </a:endParaRPr>
          </a:p>
        </p:txBody>
      </p:sp>
      <p:sp>
        <p:nvSpPr>
          <p:cNvPr id="199683" name="Rectangle 2"/>
          <p:cNvSpPr>
            <a:spLocks noGrp="1" noRot="1" noChangeAspect="1" noChangeArrowheads="1" noTextEdit="1"/>
          </p:cNvSpPr>
          <p:nvPr>
            <p:ph type="sldImg"/>
          </p:nvPr>
        </p:nvSpPr>
        <p:spPr>
          <a:xfrm>
            <a:off x="1143000" y="685800"/>
            <a:ext cx="4572000" cy="3429000"/>
          </a:xfrm>
        </p:spPr>
      </p:sp>
      <p:sp>
        <p:nvSpPr>
          <p:cNvPr id="442371"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CC8AA4E3-C822-4E9F-B0E5-1EC280EAD39C}" type="slidenum">
              <a:rPr lang="en-US" sz="1200">
                <a:solidFill>
                  <a:schemeClr val="tx1"/>
                </a:solidFill>
                <a:cs typeface="Arial" pitchFamily="34" charset="0"/>
              </a:rPr>
              <a:pPr algn="r" eaLnBrk="1" hangingPunct="1"/>
              <a:t>74</a:t>
            </a:fld>
            <a:endParaRPr lang="en-US" sz="1200">
              <a:solidFill>
                <a:schemeClr val="tx1"/>
              </a:solidFill>
              <a:cs typeface="Arial" pitchFamily="34" charset="0"/>
            </a:endParaRPr>
          </a:p>
        </p:txBody>
      </p:sp>
      <p:sp>
        <p:nvSpPr>
          <p:cNvPr id="328707" name="Rectangle 2"/>
          <p:cNvSpPr>
            <a:spLocks noGrp="1" noRot="1" noChangeAspect="1" noChangeArrowheads="1" noTextEdit="1"/>
          </p:cNvSpPr>
          <p:nvPr>
            <p:ph type="sldImg"/>
          </p:nvPr>
        </p:nvSpPr>
        <p:spPr>
          <a:xfrm>
            <a:off x="1143000" y="685800"/>
            <a:ext cx="4572000" cy="3429000"/>
          </a:xfrm>
        </p:spPr>
      </p:sp>
      <p:sp>
        <p:nvSpPr>
          <p:cNvPr id="45059"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
          <p:cNvSpPr>
            <a:spLocks noGrp="1" noChangeArrowheads="1"/>
          </p:cNvSpPr>
          <p:nvPr>
            <p:ph type="sldNum" sz="quarter" idx="5"/>
          </p:nvPr>
        </p:nvSpPr>
        <p:spPr>
          <a:noFill/>
        </p:spPr>
        <p:txBody>
          <a:bodyPr/>
          <a:lstStyle/>
          <a:p>
            <a:fld id="{61EE00B7-FC97-4172-BAD8-6AB41A7F97D4}" type="slidenum">
              <a:rPr lang="en-US" smtClean="0">
                <a:latin typeface="Arial" pitchFamily="34" charset="0"/>
              </a:rPr>
              <a:pPr/>
              <a:t>75</a:t>
            </a:fld>
            <a:endParaRPr lang="en-US" smtClean="0">
              <a:latin typeface="Arial" pitchFamily="34" charset="0"/>
            </a:endParaRPr>
          </a:p>
        </p:txBody>
      </p:sp>
      <p:sp>
        <p:nvSpPr>
          <p:cNvPr id="179203" name="Rectangle 2"/>
          <p:cNvSpPr>
            <a:spLocks noGrp="1" noRot="1" noChangeAspect="1" noChangeArrowheads="1" noTextEdit="1"/>
          </p:cNvSpPr>
          <p:nvPr>
            <p:ph type="sldImg"/>
          </p:nvPr>
        </p:nvSpPr>
        <p:spPr>
          <a:xfrm>
            <a:off x="1143000" y="685800"/>
            <a:ext cx="4572000" cy="3429000"/>
          </a:xfrm>
        </p:spPr>
      </p:sp>
      <p:sp>
        <p:nvSpPr>
          <p:cNvPr id="17920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p:sp>
      <p:sp>
        <p:nvSpPr>
          <p:cNvPr id="180227" name="Notes Placeholder 2"/>
          <p:cNvSpPr>
            <a:spLocks noGrp="1"/>
          </p:cNvSpPr>
          <p:nvPr>
            <p:ph type="body" idx="1"/>
          </p:nvPr>
        </p:nvSpPr>
        <p:spPr>
          <a:noFill/>
          <a:ln/>
        </p:spPr>
        <p:txBody>
          <a:bodyPr/>
          <a:lstStyle/>
          <a:p>
            <a:endParaRPr lang="en-US"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DAFE788F-35B3-460F-93F8-EA330E10D751}" type="slidenum">
              <a:rPr lang="en-US" smtClean="0">
                <a:latin typeface="Arial" pitchFamily="34" charset="0"/>
              </a:rPr>
              <a:pPr/>
              <a:t>76</a:t>
            </a:fld>
            <a:endParaRPr lang="en-US" smtClean="0">
              <a:latin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p:sp>
      <p:sp>
        <p:nvSpPr>
          <p:cNvPr id="181251" name="Notes Placeholder 2"/>
          <p:cNvSpPr>
            <a:spLocks noGrp="1"/>
          </p:cNvSpPr>
          <p:nvPr>
            <p:ph type="body" idx="1"/>
          </p:nvPr>
        </p:nvSpPr>
        <p:spPr>
          <a:noFill/>
          <a:ln/>
        </p:spPr>
        <p:txBody>
          <a:bodyPr/>
          <a:lstStyle/>
          <a:p>
            <a:endParaRPr lang="en-US" smtClean="0">
              <a:latin typeface="Arial" pitchFamily="34" charset="0"/>
            </a:endParaRPr>
          </a:p>
        </p:txBody>
      </p:sp>
      <p:sp>
        <p:nvSpPr>
          <p:cNvPr id="181252" name="Slide Number Placeholder 3"/>
          <p:cNvSpPr>
            <a:spLocks noGrp="1"/>
          </p:cNvSpPr>
          <p:nvPr>
            <p:ph type="sldNum" sz="quarter" idx="5"/>
          </p:nvPr>
        </p:nvSpPr>
        <p:spPr>
          <a:noFill/>
        </p:spPr>
        <p:txBody>
          <a:bodyPr/>
          <a:lstStyle/>
          <a:p>
            <a:fld id="{DD7998FD-32F9-46B2-B441-801807AEA9BD}" type="slidenum">
              <a:rPr lang="en-US" smtClean="0">
                <a:latin typeface="Arial" pitchFamily="34" charset="0"/>
              </a:rPr>
              <a:pPr/>
              <a:t>77</a:t>
            </a:fld>
            <a:endParaRPr lang="en-US" smtClean="0">
              <a:latin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p:sp>
      <p:sp>
        <p:nvSpPr>
          <p:cNvPr id="182275" name="Notes Placeholder 2"/>
          <p:cNvSpPr>
            <a:spLocks noGrp="1"/>
          </p:cNvSpPr>
          <p:nvPr>
            <p:ph type="body" idx="1"/>
          </p:nvPr>
        </p:nvSpPr>
        <p:spPr>
          <a:noFill/>
          <a:ln/>
        </p:spPr>
        <p:txBody>
          <a:bodyPr/>
          <a:lstStyle/>
          <a:p>
            <a:endParaRPr lang="en-US" smtClean="0">
              <a:latin typeface="Arial" pitchFamily="34" charset="0"/>
            </a:endParaRPr>
          </a:p>
        </p:txBody>
      </p:sp>
      <p:sp>
        <p:nvSpPr>
          <p:cNvPr id="182276" name="Slide Number Placeholder 3"/>
          <p:cNvSpPr>
            <a:spLocks noGrp="1"/>
          </p:cNvSpPr>
          <p:nvPr>
            <p:ph type="sldNum" sz="quarter" idx="5"/>
          </p:nvPr>
        </p:nvSpPr>
        <p:spPr>
          <a:noFill/>
        </p:spPr>
        <p:txBody>
          <a:bodyPr/>
          <a:lstStyle/>
          <a:p>
            <a:fld id="{8EBC7950-551B-4794-9CC1-C93655EA4B8F}" type="slidenum">
              <a:rPr lang="en-US" smtClean="0">
                <a:latin typeface="Arial" pitchFamily="34" charset="0"/>
              </a:rPr>
              <a:pPr/>
              <a:t>78</a:t>
            </a:fld>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p:sp>
      <p:sp>
        <p:nvSpPr>
          <p:cNvPr id="183299" name="Notes Placeholder 2"/>
          <p:cNvSpPr>
            <a:spLocks noGrp="1"/>
          </p:cNvSpPr>
          <p:nvPr>
            <p:ph type="body" idx="1"/>
          </p:nvPr>
        </p:nvSpPr>
        <p:spPr>
          <a:noFill/>
          <a:ln/>
        </p:spPr>
        <p:txBody>
          <a:bodyPr/>
          <a:lstStyle/>
          <a:p>
            <a:endParaRPr lang="en-US" smtClean="0">
              <a:latin typeface="Arial" pitchFamily="34" charset="0"/>
            </a:endParaRPr>
          </a:p>
        </p:txBody>
      </p:sp>
      <p:sp>
        <p:nvSpPr>
          <p:cNvPr id="183300" name="Slide Number Placeholder 3"/>
          <p:cNvSpPr>
            <a:spLocks noGrp="1"/>
          </p:cNvSpPr>
          <p:nvPr>
            <p:ph type="sldNum" sz="quarter" idx="5"/>
          </p:nvPr>
        </p:nvSpPr>
        <p:spPr>
          <a:noFill/>
        </p:spPr>
        <p:txBody>
          <a:bodyPr/>
          <a:lstStyle/>
          <a:p>
            <a:fld id="{9466815A-8747-4227-99C9-57A00647FE0D}" type="slidenum">
              <a:rPr lang="en-US" smtClean="0">
                <a:latin typeface="Arial" pitchFamily="34" charset="0"/>
              </a:rPr>
              <a:pPr/>
              <a:t>79</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spect="1" noChangeArrowheads="1" noTextEdit="1"/>
          </p:cNvSpPr>
          <p:nvPr>
            <p:ph type="sldImg"/>
          </p:nvPr>
        </p:nvSpPr>
        <p:spPr/>
      </p:sp>
      <p:sp>
        <p:nvSpPr>
          <p:cNvPr id="367619"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p:sp>
      <p:sp>
        <p:nvSpPr>
          <p:cNvPr id="184323" name="Notes Placeholder 2"/>
          <p:cNvSpPr>
            <a:spLocks noGrp="1"/>
          </p:cNvSpPr>
          <p:nvPr>
            <p:ph type="body" idx="1"/>
          </p:nvPr>
        </p:nvSpPr>
        <p:spPr>
          <a:noFill/>
          <a:ln/>
        </p:spPr>
        <p:txBody>
          <a:bodyPr/>
          <a:lstStyle/>
          <a:p>
            <a:endParaRPr lang="en-US" smtClean="0">
              <a:latin typeface="Arial" pitchFamily="34" charset="0"/>
            </a:endParaRPr>
          </a:p>
        </p:txBody>
      </p:sp>
      <p:sp>
        <p:nvSpPr>
          <p:cNvPr id="184324" name="Slide Number Placeholder 3"/>
          <p:cNvSpPr>
            <a:spLocks noGrp="1"/>
          </p:cNvSpPr>
          <p:nvPr>
            <p:ph type="sldNum" sz="quarter" idx="5"/>
          </p:nvPr>
        </p:nvSpPr>
        <p:spPr>
          <a:noFill/>
        </p:spPr>
        <p:txBody>
          <a:bodyPr/>
          <a:lstStyle/>
          <a:p>
            <a:fld id="{74A2D66F-18F5-419C-B1B0-7FA5A05B4E31}" type="slidenum">
              <a:rPr lang="en-US" smtClean="0">
                <a:latin typeface="Arial" pitchFamily="34" charset="0"/>
              </a:rPr>
              <a:pPr/>
              <a:t>80</a:t>
            </a:fld>
            <a:endParaRPr lang="en-US"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p:sp>
      <p:sp>
        <p:nvSpPr>
          <p:cNvPr id="185347" name="Notes Placeholder 2"/>
          <p:cNvSpPr>
            <a:spLocks noGrp="1"/>
          </p:cNvSpPr>
          <p:nvPr>
            <p:ph type="body" idx="1"/>
          </p:nvPr>
        </p:nvSpPr>
        <p:spPr>
          <a:noFill/>
          <a:ln/>
        </p:spPr>
        <p:txBody>
          <a:bodyPr/>
          <a:lstStyle/>
          <a:p>
            <a:endParaRPr lang="en-US" smtClean="0">
              <a:latin typeface="Arial" pitchFamily="34" charset="0"/>
            </a:endParaRPr>
          </a:p>
        </p:txBody>
      </p:sp>
      <p:sp>
        <p:nvSpPr>
          <p:cNvPr id="185348" name="Slide Number Placeholder 3"/>
          <p:cNvSpPr>
            <a:spLocks noGrp="1"/>
          </p:cNvSpPr>
          <p:nvPr>
            <p:ph type="sldNum" sz="quarter" idx="5"/>
          </p:nvPr>
        </p:nvSpPr>
        <p:spPr>
          <a:noFill/>
        </p:spPr>
        <p:txBody>
          <a:bodyPr/>
          <a:lstStyle/>
          <a:p>
            <a:fld id="{28DB7262-7A04-424F-BC5D-555B03E088DE}" type="slidenum">
              <a:rPr lang="en-US" smtClean="0">
                <a:latin typeface="Arial" pitchFamily="34" charset="0"/>
              </a:rPr>
              <a:pPr/>
              <a:t>81</a:t>
            </a:fld>
            <a:endParaRPr lang="en-US" smtClean="0">
              <a:latin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p:sp>
      <p:sp>
        <p:nvSpPr>
          <p:cNvPr id="363523" name="Notes Placeholder 2"/>
          <p:cNvSpPr>
            <a:spLocks noGrp="1"/>
          </p:cNvSpPr>
          <p:nvPr>
            <p:ph type="body" idx="1"/>
          </p:nvPr>
        </p:nvSpPr>
        <p:spPr>
          <a:noFill/>
          <a:ln/>
        </p:spPr>
        <p:txBody>
          <a:bodyPr/>
          <a:lstStyle/>
          <a:p>
            <a:endParaRPr lang="en-US" smtClean="0">
              <a:latin typeface="Arial" pitchFamily="34" charset="0"/>
            </a:endParaRPr>
          </a:p>
        </p:txBody>
      </p:sp>
      <p:sp>
        <p:nvSpPr>
          <p:cNvPr id="3635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837573F-A759-4F99-8EE3-DBA3B82D95BB}" type="slidenum">
              <a:rPr lang="en-US" sz="2000" smtClean="0">
                <a:solidFill>
                  <a:srgbClr val="333333"/>
                </a:solidFill>
              </a:rPr>
              <a:pPr algn="r"/>
              <a:t>82</a:t>
            </a:fld>
            <a:endParaRPr lang="en-US" sz="2000" smtClean="0">
              <a:solidFill>
                <a:srgbClr val="333333"/>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143000" y="685800"/>
            <a:ext cx="4572000" cy="3429000"/>
          </a:xfrm>
        </p:spPr>
      </p:sp>
      <p:sp>
        <p:nvSpPr>
          <p:cNvPr id="331779"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p:sp>
      <p:sp>
        <p:nvSpPr>
          <p:cNvPr id="3328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328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DBBFA698-8EFD-4127-8E27-7762D0339D41}" type="slidenum">
              <a:rPr lang="en-US" sz="2000" smtClean="0">
                <a:solidFill>
                  <a:srgbClr val="333333"/>
                </a:solidFill>
              </a:rPr>
              <a:pPr eaLnBrk="1" hangingPunct="1"/>
              <a:t>84</a:t>
            </a:fld>
            <a:endParaRPr lang="en-US" sz="2000" smtClean="0">
              <a:solidFill>
                <a:srgbClr val="333333"/>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9"/>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3055DA91-5856-4BA7-AA66-53B9A3BBB0E5}" type="slidenum">
              <a:rPr lang="en-US" sz="2000">
                <a:solidFill>
                  <a:srgbClr val="333333"/>
                </a:solidFill>
              </a:rPr>
              <a:pPr algn="r" eaLnBrk="1" hangingPunct="1"/>
              <a:t>85</a:t>
            </a:fld>
            <a:endParaRPr lang="en-US" sz="2000">
              <a:solidFill>
                <a:srgbClr val="333333"/>
              </a:solidFill>
            </a:endParaRPr>
          </a:p>
        </p:txBody>
      </p:sp>
      <p:sp>
        <p:nvSpPr>
          <p:cNvPr id="333827" name="Rectangle 2"/>
          <p:cNvSpPr>
            <a:spLocks noGrp="1" noRot="1" noChangeAspect="1" noChangeArrowheads="1" noTextEdit="1"/>
          </p:cNvSpPr>
          <p:nvPr>
            <p:ph type="sldImg"/>
          </p:nvPr>
        </p:nvSpPr>
        <p:spPr>
          <a:xfrm>
            <a:off x="1143000" y="685800"/>
            <a:ext cx="4572000" cy="3429000"/>
          </a:xfrm>
        </p:spPr>
      </p:sp>
      <p:sp>
        <p:nvSpPr>
          <p:cNvPr id="1354755"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p:sp>
      <p:sp>
        <p:nvSpPr>
          <p:cNvPr id="3348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34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457A0639-6700-48D7-A0B9-45904C85947C}" type="slidenum">
              <a:rPr lang="en-US" sz="2000" smtClean="0">
                <a:solidFill>
                  <a:srgbClr val="333333"/>
                </a:solidFill>
              </a:rPr>
              <a:pPr eaLnBrk="1" hangingPunct="1"/>
              <a:t>86</a:t>
            </a:fld>
            <a:endParaRPr lang="en-US" sz="2000" smtClean="0">
              <a:solidFill>
                <a:srgbClr val="333333"/>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93E65863-E235-4E1F-A981-A0FF94A0728B}" type="slidenum">
              <a:rPr lang="en-US" sz="2000" smtClean="0">
                <a:solidFill>
                  <a:srgbClr val="333333"/>
                </a:solidFill>
              </a:rPr>
              <a:pPr eaLnBrk="1" hangingPunct="1"/>
              <a:t>87</a:t>
            </a:fld>
            <a:endParaRPr lang="en-US" sz="2000" smtClean="0">
              <a:solidFill>
                <a:srgbClr val="333333"/>
              </a:solidFill>
            </a:endParaRPr>
          </a:p>
        </p:txBody>
      </p:sp>
      <p:sp>
        <p:nvSpPr>
          <p:cNvPr id="335875" name="Rectangle 2"/>
          <p:cNvSpPr>
            <a:spLocks noGrp="1" noRot="1" noChangeAspect="1" noChangeArrowheads="1" noTextEdit="1"/>
          </p:cNvSpPr>
          <p:nvPr>
            <p:ph type="sldImg"/>
          </p:nvPr>
        </p:nvSpPr>
        <p:spPr/>
      </p:sp>
      <p:sp>
        <p:nvSpPr>
          <p:cNvPr id="335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8EF3C68B-0177-4650-99B7-11D9E6AF296C}" type="slidenum">
              <a:rPr lang="en-US" sz="2000" smtClean="0">
                <a:solidFill>
                  <a:srgbClr val="333333"/>
                </a:solidFill>
              </a:rPr>
              <a:pPr eaLnBrk="1" hangingPunct="1"/>
              <a:t>88</a:t>
            </a:fld>
            <a:endParaRPr lang="en-US" sz="2000" smtClean="0">
              <a:solidFill>
                <a:srgbClr val="333333"/>
              </a:solidFill>
            </a:endParaRPr>
          </a:p>
        </p:txBody>
      </p:sp>
      <p:sp>
        <p:nvSpPr>
          <p:cNvPr id="336899" name="Rectangle 2"/>
          <p:cNvSpPr>
            <a:spLocks noGrp="1" noRot="1" noChangeAspect="1" noChangeArrowheads="1" noTextEdit="1"/>
          </p:cNvSpPr>
          <p:nvPr>
            <p:ph type="sldImg"/>
          </p:nvPr>
        </p:nvSpPr>
        <p:spPr/>
      </p:sp>
      <p:sp>
        <p:nvSpPr>
          <p:cNvPr id="336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p:sp>
      <p:sp>
        <p:nvSpPr>
          <p:cNvPr id="337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337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66C73946-9F42-421E-B8FC-227C7812E043}" type="slidenum">
              <a:rPr lang="en-US" sz="2000" smtClean="0">
                <a:solidFill>
                  <a:srgbClr val="333333"/>
                </a:solidFill>
              </a:rPr>
              <a:pPr eaLnBrk="1" hangingPunct="1"/>
              <a:t>89</a:t>
            </a:fld>
            <a:endParaRPr lang="en-US" sz="2000" smtClean="0">
              <a:solidFill>
                <a:srgbClr val="333333"/>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p:sp>
      <p:sp>
        <p:nvSpPr>
          <p:cNvPr id="368643"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9"/>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F77CB7B9-C2F8-4F92-859E-F782799A20C3}" type="slidenum">
              <a:rPr lang="en-US" sz="2000" smtClean="0">
                <a:solidFill>
                  <a:srgbClr val="333333"/>
                </a:solidFill>
              </a:rPr>
              <a:pPr eaLnBrk="1" hangingPunct="1"/>
              <a:t>90</a:t>
            </a:fld>
            <a:endParaRPr lang="en-US" sz="2000" smtClean="0">
              <a:solidFill>
                <a:srgbClr val="333333"/>
              </a:solidFill>
            </a:endParaRPr>
          </a:p>
        </p:txBody>
      </p:sp>
      <p:sp>
        <p:nvSpPr>
          <p:cNvPr id="338947" name="Rectangle 2"/>
          <p:cNvSpPr>
            <a:spLocks noGrp="1" noRot="1" noChangeAspect="1" noChangeArrowheads="1" noTextEdit="1"/>
          </p:cNvSpPr>
          <p:nvPr>
            <p:ph type="sldImg"/>
          </p:nvPr>
        </p:nvSpPr>
        <p:spPr>
          <a:xfrm>
            <a:off x="1143000" y="685800"/>
            <a:ext cx="4572000" cy="3429000"/>
          </a:xfrm>
        </p:spPr>
      </p:sp>
      <p:sp>
        <p:nvSpPr>
          <p:cNvPr id="338948"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xfrm>
            <a:off x="1143000" y="685800"/>
            <a:ext cx="4572000" cy="3429000"/>
          </a:xfrm>
        </p:spPr>
      </p:sp>
      <p:sp>
        <p:nvSpPr>
          <p:cNvPr id="347139"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p:sp>
      <p:sp>
        <p:nvSpPr>
          <p:cNvPr id="3481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3481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fld id="{23D231E2-1273-4E8B-910E-30098F0102BB}" type="slidenum">
              <a:rPr lang="en-US" sz="2000" smtClean="0">
                <a:solidFill>
                  <a:srgbClr val="333333"/>
                </a:solidFill>
              </a:rPr>
              <a:pPr eaLnBrk="1" hangingPunct="1"/>
              <a:t>92</a:t>
            </a:fld>
            <a:endParaRPr lang="en-US" sz="2000" smtClean="0">
              <a:solidFill>
                <a:srgbClr val="333333"/>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110BB138-C0B5-4960-AB7B-5B7C285832B9}" type="slidenum">
              <a:rPr lang="en-US" sz="1200">
                <a:solidFill>
                  <a:schemeClr val="tx1"/>
                </a:solidFill>
                <a:cs typeface="Arial" pitchFamily="34" charset="0"/>
              </a:rPr>
              <a:pPr algn="r" eaLnBrk="1" hangingPunct="1"/>
              <a:t>93</a:t>
            </a:fld>
            <a:endParaRPr lang="en-US" sz="1200">
              <a:solidFill>
                <a:schemeClr val="tx1"/>
              </a:solidFill>
              <a:cs typeface="Arial" pitchFamily="34" charset="0"/>
            </a:endParaRPr>
          </a:p>
        </p:txBody>
      </p:sp>
      <p:sp>
        <p:nvSpPr>
          <p:cNvPr id="349187" name="Rectangle 2"/>
          <p:cNvSpPr>
            <a:spLocks noGrp="1" noRot="1" noChangeAspect="1" noChangeArrowheads="1" noTextEdit="1"/>
          </p:cNvSpPr>
          <p:nvPr>
            <p:ph type="sldImg"/>
          </p:nvPr>
        </p:nvSpPr>
        <p:spPr>
          <a:xfrm>
            <a:off x="1143000" y="685800"/>
            <a:ext cx="4572000" cy="3429000"/>
          </a:xfrm>
        </p:spPr>
      </p:sp>
      <p:sp>
        <p:nvSpPr>
          <p:cNvPr id="453635"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027C6215-65AB-44EB-AFF6-A4B1B4DB7E43}" type="slidenum">
              <a:rPr lang="en-US" sz="1200">
                <a:solidFill>
                  <a:schemeClr val="tx1"/>
                </a:solidFill>
                <a:cs typeface="Arial" pitchFamily="34" charset="0"/>
              </a:rPr>
              <a:pPr algn="r" eaLnBrk="1" hangingPunct="1"/>
              <a:t>94</a:t>
            </a:fld>
            <a:endParaRPr lang="en-US" sz="1200">
              <a:solidFill>
                <a:schemeClr val="tx1"/>
              </a:solidFill>
              <a:cs typeface="Arial" pitchFamily="34" charset="0"/>
            </a:endParaRPr>
          </a:p>
        </p:txBody>
      </p:sp>
      <p:sp>
        <p:nvSpPr>
          <p:cNvPr id="350211" name="Rectangle 2"/>
          <p:cNvSpPr>
            <a:spLocks noGrp="1" noRot="1" noChangeAspect="1" noChangeArrowheads="1" noTextEdit="1"/>
          </p:cNvSpPr>
          <p:nvPr>
            <p:ph type="sldImg"/>
          </p:nvPr>
        </p:nvSpPr>
        <p:spPr>
          <a:xfrm>
            <a:off x="1143000" y="685800"/>
            <a:ext cx="4572000" cy="3429000"/>
          </a:xfrm>
        </p:spPr>
      </p:sp>
      <p:sp>
        <p:nvSpPr>
          <p:cNvPr id="453635" name="Rectangle 3"/>
          <p:cNvSpPr>
            <a:spLocks noGrp="1" noChangeArrowheads="1"/>
          </p:cNvSpPr>
          <p:nvPr>
            <p:ph type="body" idx="1"/>
          </p:nvPr>
        </p:nvSpPr>
        <p:spPr>
          <a:xfrm>
            <a:off x="684213" y="4341813"/>
            <a:ext cx="5489575" cy="4116387"/>
          </a:xfrm>
        </p:spPr>
        <p:txBody>
          <a:bodyPr/>
          <a:lstStyle/>
          <a:p>
            <a:pPr eaLnBrk="1" hangingPunct="1">
              <a:spcBef>
                <a:spcPct val="15000"/>
              </a:spcBef>
              <a:defRPr/>
            </a:pPr>
            <a:endParaRPr lang="en-US" smtClean="0">
              <a:effectLst>
                <a:outerShdw blurRad="38100" dist="38100" dir="2700000" algn="tl">
                  <a:srgbClr val="C0C0C0"/>
                </a:outerShdw>
              </a:effectLst>
              <a:cs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p:sp>
      <p:sp>
        <p:nvSpPr>
          <p:cNvPr id="3512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35123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F11CA000-8323-4BC1-8668-AECAC92E07ED}" type="slidenum">
              <a:rPr lang="en-US" sz="2000">
                <a:solidFill>
                  <a:srgbClr val="333333"/>
                </a:solidFill>
              </a:rPr>
              <a:pPr algn="r" eaLnBrk="1" hangingPunct="1"/>
              <a:t>95</a:t>
            </a:fld>
            <a:endParaRPr lang="en-US" sz="2000">
              <a:solidFill>
                <a:srgbClr val="333333"/>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49487D64-534E-4F9E-87A5-81F29C9DB4C1}" type="slidenum">
              <a:rPr lang="en-US" sz="1200">
                <a:solidFill>
                  <a:srgbClr val="000000"/>
                </a:solidFill>
                <a:cs typeface="Arial" pitchFamily="34" charset="0"/>
              </a:rPr>
              <a:pPr algn="r" eaLnBrk="1" hangingPunct="1"/>
              <a:t>96</a:t>
            </a:fld>
            <a:endParaRPr lang="en-US" sz="1200">
              <a:solidFill>
                <a:srgbClr val="000000"/>
              </a:solidFill>
              <a:cs typeface="Arial" pitchFamily="34" charset="0"/>
            </a:endParaRPr>
          </a:p>
        </p:txBody>
      </p:sp>
      <p:sp>
        <p:nvSpPr>
          <p:cNvPr id="358403" name="Rectangle 2"/>
          <p:cNvSpPr>
            <a:spLocks noGrp="1" noRot="1" noChangeAspect="1" noChangeArrowheads="1" noTextEdit="1"/>
          </p:cNvSpPr>
          <p:nvPr>
            <p:ph type="sldImg"/>
          </p:nvPr>
        </p:nvSpPr>
        <p:spPr>
          <a:xfrm>
            <a:off x="1143000" y="685800"/>
            <a:ext cx="4572000" cy="3429000"/>
          </a:xfrm>
        </p:spPr>
      </p:sp>
      <p:sp>
        <p:nvSpPr>
          <p:cNvPr id="358404"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DC1B288D-ECD5-4575-B1F8-FF3D48225C9D}" type="slidenum">
              <a:rPr lang="en-US" sz="1200">
                <a:solidFill>
                  <a:srgbClr val="000000"/>
                </a:solidFill>
                <a:cs typeface="Arial" pitchFamily="34" charset="0"/>
              </a:rPr>
              <a:pPr algn="r" eaLnBrk="1" hangingPunct="1"/>
              <a:t>98</a:t>
            </a:fld>
            <a:endParaRPr lang="en-US" sz="1200">
              <a:solidFill>
                <a:srgbClr val="000000"/>
              </a:solidFill>
              <a:cs typeface="Arial" pitchFamily="34" charset="0"/>
            </a:endParaRPr>
          </a:p>
        </p:txBody>
      </p:sp>
      <p:sp>
        <p:nvSpPr>
          <p:cNvPr id="360451" name="Rectangle 2"/>
          <p:cNvSpPr>
            <a:spLocks noGrp="1" noRot="1" noChangeAspect="1" noChangeArrowheads="1" noTextEdit="1"/>
          </p:cNvSpPr>
          <p:nvPr>
            <p:ph type="sldImg"/>
          </p:nvPr>
        </p:nvSpPr>
        <p:spPr>
          <a:xfrm>
            <a:off x="1143000" y="685800"/>
            <a:ext cx="4572000" cy="3429000"/>
          </a:xfrm>
        </p:spPr>
      </p:sp>
      <p:sp>
        <p:nvSpPr>
          <p:cNvPr id="360452"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fld id="{84541660-550C-4AC5-9BFB-A29AF771765A}" type="slidenum">
              <a:rPr lang="en-US" sz="1200">
                <a:solidFill>
                  <a:srgbClr val="000000"/>
                </a:solidFill>
                <a:cs typeface="Arial" pitchFamily="34" charset="0"/>
              </a:rPr>
              <a:pPr algn="r" eaLnBrk="1" hangingPunct="1"/>
              <a:t>99</a:t>
            </a:fld>
            <a:endParaRPr lang="en-US" sz="1200">
              <a:solidFill>
                <a:srgbClr val="000000"/>
              </a:solidFill>
              <a:cs typeface="Arial" pitchFamily="34" charset="0"/>
            </a:endParaRPr>
          </a:p>
        </p:txBody>
      </p:sp>
      <p:sp>
        <p:nvSpPr>
          <p:cNvPr id="361475" name="Rectangle 2"/>
          <p:cNvSpPr>
            <a:spLocks noGrp="1" noRot="1" noChangeAspect="1" noChangeArrowheads="1" noTextEdit="1"/>
          </p:cNvSpPr>
          <p:nvPr>
            <p:ph type="sldImg"/>
          </p:nvPr>
        </p:nvSpPr>
        <p:spPr>
          <a:xfrm>
            <a:off x="1143000" y="685800"/>
            <a:ext cx="4572000" cy="3429000"/>
          </a:xfrm>
        </p:spPr>
      </p:sp>
      <p:sp>
        <p:nvSpPr>
          <p:cNvPr id="361476" name="Rectangle 3"/>
          <p:cNvSpPr>
            <a:spLocks noGrp="1" noChangeArrowheads="1"/>
          </p:cNvSpPr>
          <p:nvPr>
            <p:ph type="body" idx="1"/>
          </p:nvPr>
        </p:nvSpPr>
        <p:spPr>
          <a:xfrm>
            <a:off x="684213" y="4341813"/>
            <a:ext cx="5489575" cy="41163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1772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9122775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0594CBA-87CB-4867-AA8D-AB80010EEB4B}" type="datetimeFigureOut">
              <a:rPr lang="en-US"/>
              <a:pPr>
                <a:defRPr/>
              </a:pPr>
              <a:t>6/18/2012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D14319-13AE-401A-B925-BDF3C6E860F2}"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A83F4AC8-CB26-4A7A-AD20-9D1A4C3B9572}" type="datetimeFigureOut">
              <a:rPr lang="en-US">
                <a:solidFill>
                  <a:srgbClr val="000000"/>
                </a:solidFill>
              </a:rPr>
              <a:pPr>
                <a:defRPr/>
              </a:pPr>
              <a:t>6/18/2012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CD550-463A-4291-A869-FC04A4F886E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2915160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66206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71"/>
            <a:ext cx="8229600" cy="1266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3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679255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716514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2B1AD7-25EF-4ECA-ACEF-1EEEC7BD13B8}" type="slidenum">
              <a:rPr lang="en-US"/>
              <a:pPr>
                <a:defRPr/>
              </a:pPr>
              <a:t>‹#›</a:t>
            </a:fld>
            <a:endParaRPr lang="en-US"/>
          </a:p>
        </p:txBody>
      </p:sp>
    </p:spTree>
    <p:extLst>
      <p:ext uri="{BB962C8B-B14F-4D97-AF65-F5344CB8AC3E}">
        <p14:creationId xmlns="" xmlns:p14="http://schemas.microsoft.com/office/powerpoint/2010/main" val="11153463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1ECA6-B667-4CCF-89E6-53FFEA4452BB}"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107437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3AE839-3A75-4F1B-A15F-77D7B06009F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0581802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63AE839-3A75-4F1B-A15F-77D7B06009F8}" type="slidenum">
              <a:rPr lang="en-US">
                <a:solidFill>
                  <a:srgbClr val="000000"/>
                </a:solidFill>
              </a:rPr>
              <a:pPr>
                <a:defRPr/>
              </a:pPr>
              <a:t>‹#›</a:t>
            </a:fld>
            <a:endParaRPr lang="en-US">
              <a:solidFill>
                <a:srgbClr val="000000"/>
              </a:solidFill>
            </a:endParaRPr>
          </a:p>
        </p:txBody>
      </p:sp>
    </p:spTree>
    <p:extLst>
      <p:ext uri="{BB962C8B-B14F-4D97-AF65-F5344CB8AC3E}">
        <p14:creationId xmlns="" xmlns:p14="http://schemas.microsoft.com/office/powerpoint/2010/main" val="405818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71"/>
            <a:ext cx="8229600" cy="1266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3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32"/>
            <a:ext cx="4038600" cy="4525963"/>
          </a:xfrm>
        </p:spPr>
        <p:txBody>
          <a:bodyPr/>
          <a:lstStyle/>
          <a:p>
            <a:pPr lvl="0"/>
            <a:endParaRPr lang="en-US" noProof="0" smtClean="0"/>
          </a:p>
        </p:txBody>
      </p:sp>
    </p:spTree>
    <p:extLst>
      <p:ext uri="{BB962C8B-B14F-4D97-AF65-F5344CB8AC3E}">
        <p14:creationId xmlns="" xmlns:p14="http://schemas.microsoft.com/office/powerpoint/2010/main" val="1715886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1"/>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251019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extLst>
              <a:ext uri="{28A0092B-C50C-407E-A947-70E740481C1C}">
                <a14:useLocalDpi xmlns="" xmlns:a14="http://schemas.microsoft.com/office/drawing/2010/main" val="0"/>
              </a:ext>
            </a:extLst>
          </a:blip>
          <a:srcRect l="1721" t="17392" r="69803" b="17397"/>
          <a:stretch>
            <a:fillRect/>
          </a:stretch>
        </p:blipFill>
        <p:spPr bwMode="auto">
          <a:xfrm>
            <a:off x="1588" y="0"/>
            <a:ext cx="2547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Noel-Levitz blkred [Converte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37338" y="6032500"/>
            <a:ext cx="2051050"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2165350" y="6643688"/>
            <a:ext cx="661035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eaLnBrk="0" hangingPunct="0">
              <a:defRPr sz="3200">
                <a:solidFill>
                  <a:srgbClr val="0099FF"/>
                </a:solidFill>
                <a:latin typeface="Arial" charset="0"/>
              </a:defRPr>
            </a:lvl1pPr>
            <a:lvl2pPr marL="742950" indent="-285750" eaLnBrk="0" hangingPunct="0">
              <a:defRPr sz="3200">
                <a:solidFill>
                  <a:srgbClr val="0099FF"/>
                </a:solidFill>
                <a:latin typeface="Arial" charset="0"/>
              </a:defRPr>
            </a:lvl2pPr>
            <a:lvl3pPr marL="1143000" indent="-228600" eaLnBrk="0" hangingPunct="0">
              <a:defRPr sz="3200">
                <a:solidFill>
                  <a:srgbClr val="0099FF"/>
                </a:solidFill>
                <a:latin typeface="Arial" charset="0"/>
              </a:defRPr>
            </a:lvl3pPr>
            <a:lvl4pPr marL="1600200" indent="-228600" eaLnBrk="0" hangingPunct="0">
              <a:defRPr sz="3200">
                <a:solidFill>
                  <a:srgbClr val="0099FF"/>
                </a:solidFill>
                <a:latin typeface="Arial" charset="0"/>
              </a:defRPr>
            </a:lvl4pPr>
            <a:lvl5pPr marL="2057400" indent="-228600"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eaLnBrk="1" hangingPunct="1">
              <a:spcBef>
                <a:spcPct val="50000"/>
              </a:spcBef>
              <a:defRPr/>
            </a:pPr>
            <a:r>
              <a:rPr lang="en-US" sz="800" smtClean="0">
                <a:solidFill>
                  <a:srgbClr val="000000"/>
                </a:solidFill>
              </a:rPr>
              <a:t>All material in this presentation, including text and images, is the property of Noel-Levitz, Inc. Permission is required to reproduce information.</a:t>
            </a:r>
          </a:p>
        </p:txBody>
      </p:sp>
      <p:sp>
        <p:nvSpPr>
          <p:cNvPr id="140290" name="Rectangle 2"/>
          <p:cNvSpPr>
            <a:spLocks noGrp="1" noChangeArrowheads="1"/>
          </p:cNvSpPr>
          <p:nvPr>
            <p:ph type="ctrTitle"/>
          </p:nvPr>
        </p:nvSpPr>
        <p:spPr>
          <a:xfrm>
            <a:off x="2063785" y="1228728"/>
            <a:ext cx="6677025" cy="1470025"/>
          </a:xfrm>
        </p:spPr>
        <p:txBody>
          <a:bodyPr/>
          <a:lstStyle>
            <a:lvl1pPr>
              <a:defRPr>
                <a:latin typeface="Arial Black" pitchFamily="34" charset="0"/>
              </a:defRPr>
            </a:lvl1pPr>
          </a:lstStyle>
          <a:p>
            <a:r>
              <a:rPr lang="en-US"/>
              <a:t>Click to edit Master title style</a:t>
            </a:r>
          </a:p>
        </p:txBody>
      </p:sp>
      <p:sp>
        <p:nvSpPr>
          <p:cNvPr id="140291" name="Rectangle 3"/>
          <p:cNvSpPr>
            <a:spLocks noGrp="1" noChangeArrowheads="1"/>
          </p:cNvSpPr>
          <p:nvPr>
            <p:ph type="subTitle" idx="1"/>
          </p:nvPr>
        </p:nvSpPr>
        <p:spPr>
          <a:xfrm>
            <a:off x="2041560" y="2984500"/>
            <a:ext cx="6708775" cy="1752600"/>
          </a:xfrm>
        </p:spPr>
        <p:txBody>
          <a:bodyPr/>
          <a:lstStyle>
            <a:lvl1pPr marL="0" indent="0" algn="ctr">
              <a:defRPr sz="2800"/>
            </a:lvl1pPr>
          </a:lstStyle>
          <a:p>
            <a:r>
              <a:rPr lang="en-US"/>
              <a:t>Click to edit Master subtitle style</a:t>
            </a:r>
          </a:p>
        </p:txBody>
      </p:sp>
    </p:spTree>
    <p:extLst>
      <p:ext uri="{BB962C8B-B14F-4D97-AF65-F5344CB8AC3E}">
        <p14:creationId xmlns="" xmlns:p14="http://schemas.microsoft.com/office/powerpoint/2010/main" val="477225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43" indent="0" algn="ctr">
              <a:buNone/>
              <a:defRPr/>
            </a:lvl2pPr>
            <a:lvl3pPr marL="912900" indent="0" algn="ctr">
              <a:buNone/>
              <a:defRPr/>
            </a:lvl3pPr>
            <a:lvl4pPr marL="1369360" indent="0" algn="ctr">
              <a:buNone/>
              <a:defRPr/>
            </a:lvl4pPr>
            <a:lvl5pPr marL="1825809" indent="0" algn="ctr">
              <a:buNone/>
              <a:defRPr/>
            </a:lvl5pPr>
            <a:lvl6pPr marL="2282256" indent="0" algn="ctr">
              <a:buNone/>
              <a:defRPr/>
            </a:lvl6pPr>
            <a:lvl7pPr marL="2738715" indent="0" algn="ctr">
              <a:buNone/>
              <a:defRPr/>
            </a:lvl7pPr>
            <a:lvl8pPr marL="3195163" indent="0" algn="ctr">
              <a:buNone/>
              <a:defRPr/>
            </a:lvl8pPr>
            <a:lvl9pPr marL="365161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D33EC30-9D3B-4DB8-9394-6157549C8B8D}" type="datetimeFigureOut">
              <a:rPr lang="en-US"/>
              <a:pPr>
                <a:defRPr/>
              </a:pPr>
              <a:t>6/18/2012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D4A421-A079-41C9-80AD-4AA96EB77EE5}" type="slidenum">
              <a:rPr lang="en-US"/>
              <a:pPr>
                <a:defRPr/>
              </a:pPr>
              <a:t>‹#›</a:t>
            </a:fld>
            <a:endParaRPr lang="en-US"/>
          </a:p>
        </p:txBody>
      </p:sp>
    </p:spTree>
    <p:extLst>
      <p:ext uri="{BB962C8B-B14F-4D97-AF65-F5344CB8AC3E}">
        <p14:creationId xmlns="" xmlns:p14="http://schemas.microsoft.com/office/powerpoint/2010/main" val="97459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BF793CE-F432-4688-8A6D-1C7E7D68BA1B}" type="datetimeFigureOut">
              <a:rPr lang="en-US"/>
              <a:pPr>
                <a:defRPr/>
              </a:pPr>
              <a:t>6/18/2012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06C7D7-014B-422F-8CDE-96D09966191C}" type="slidenum">
              <a:rPr lang="en-US"/>
              <a:pPr>
                <a:defRPr/>
              </a:pPr>
              <a:t>‹#›</a:t>
            </a:fld>
            <a:endParaRPr lang="en-US"/>
          </a:p>
        </p:txBody>
      </p:sp>
    </p:spTree>
    <p:extLst>
      <p:ext uri="{BB962C8B-B14F-4D97-AF65-F5344CB8AC3E}">
        <p14:creationId xmlns="" xmlns:p14="http://schemas.microsoft.com/office/powerpoint/2010/main" val="1910593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5"/>
            <a:ext cx="7772400" cy="1500187"/>
          </a:xfrm>
        </p:spPr>
        <p:txBody>
          <a:bodyPr anchor="b"/>
          <a:lstStyle>
            <a:lvl1pPr marL="0" indent="0">
              <a:buNone/>
              <a:defRPr sz="2000"/>
            </a:lvl1pPr>
            <a:lvl2pPr marL="456443" indent="0">
              <a:buNone/>
              <a:defRPr sz="1800"/>
            </a:lvl2pPr>
            <a:lvl3pPr marL="912900" indent="0">
              <a:buNone/>
              <a:defRPr sz="1600"/>
            </a:lvl3pPr>
            <a:lvl4pPr marL="1369360" indent="0">
              <a:buNone/>
              <a:defRPr sz="1400"/>
            </a:lvl4pPr>
            <a:lvl5pPr marL="1825809" indent="0">
              <a:buNone/>
              <a:defRPr sz="1400"/>
            </a:lvl5pPr>
            <a:lvl6pPr marL="2282256" indent="0">
              <a:buNone/>
              <a:defRPr sz="1400"/>
            </a:lvl6pPr>
            <a:lvl7pPr marL="2738715" indent="0">
              <a:buNone/>
              <a:defRPr sz="1400"/>
            </a:lvl7pPr>
            <a:lvl8pPr marL="3195163" indent="0">
              <a:buNone/>
              <a:defRPr sz="1400"/>
            </a:lvl8pPr>
            <a:lvl9pPr marL="365161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6F30A3F-BE84-423E-AAD1-D68706EFF62A}" type="datetimeFigureOut">
              <a:rPr lang="en-US"/>
              <a:pPr>
                <a:defRPr/>
              </a:pPr>
              <a:t>6/18/2012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D2C15-061B-4D12-8D12-7A4B1B34D700}" type="slidenum">
              <a:rPr lang="en-US"/>
              <a:pPr>
                <a:defRPr/>
              </a:pPr>
              <a:t>‹#›</a:t>
            </a:fld>
            <a:endParaRPr lang="en-US"/>
          </a:p>
        </p:txBody>
      </p:sp>
    </p:spTree>
    <p:extLst>
      <p:ext uri="{BB962C8B-B14F-4D97-AF65-F5344CB8AC3E}">
        <p14:creationId xmlns="" xmlns:p14="http://schemas.microsoft.com/office/powerpoint/2010/main" val="3579317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34A4E82-11C0-4444-8E80-1ABD592632DD}" type="datetimeFigureOut">
              <a:rPr lang="en-US"/>
              <a:pPr>
                <a:defRPr/>
              </a:pPr>
              <a:t>6/18/2012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086ED8-5E05-4991-88D0-011CBF27482E}" type="slidenum">
              <a:rPr lang="en-US"/>
              <a:pPr>
                <a:defRPr/>
              </a:pPr>
              <a:t>‹#›</a:t>
            </a:fld>
            <a:endParaRPr lang="en-US"/>
          </a:p>
        </p:txBody>
      </p:sp>
    </p:spTree>
    <p:extLst>
      <p:ext uri="{BB962C8B-B14F-4D97-AF65-F5344CB8AC3E}">
        <p14:creationId xmlns="" xmlns:p14="http://schemas.microsoft.com/office/powerpoint/2010/main" val="4226130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45"/>
            <a:ext cx="4040188"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45"/>
            <a:ext cx="4041775"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2A8F08-BC88-4DCE-A18C-0807F1FBA500}" type="datetimeFigureOut">
              <a:rPr lang="en-US"/>
              <a:pPr>
                <a:defRPr/>
              </a:pPr>
              <a:t>6/18/2012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F043E2-E47B-4AAC-AAC6-4C48179CDA35}" type="slidenum">
              <a:rPr lang="en-US"/>
              <a:pPr>
                <a:defRPr/>
              </a:pPr>
              <a:t>‹#›</a:t>
            </a:fld>
            <a:endParaRPr lang="en-US"/>
          </a:p>
        </p:txBody>
      </p:sp>
    </p:spTree>
    <p:extLst>
      <p:ext uri="{BB962C8B-B14F-4D97-AF65-F5344CB8AC3E}">
        <p14:creationId xmlns="" xmlns:p14="http://schemas.microsoft.com/office/powerpoint/2010/main" val="4228671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5"/>
            <a:ext cx="7772400" cy="1500187"/>
          </a:xfrm>
        </p:spPr>
        <p:txBody>
          <a:bodyPr anchor="b"/>
          <a:lstStyle>
            <a:lvl1pPr marL="0" indent="0">
              <a:buNone/>
              <a:defRPr sz="2000"/>
            </a:lvl1pPr>
            <a:lvl2pPr marL="456443" indent="0">
              <a:buNone/>
              <a:defRPr sz="1800"/>
            </a:lvl2pPr>
            <a:lvl3pPr marL="912900" indent="0">
              <a:buNone/>
              <a:defRPr sz="1600"/>
            </a:lvl3pPr>
            <a:lvl4pPr marL="1369360" indent="0">
              <a:buNone/>
              <a:defRPr sz="1400"/>
            </a:lvl4pPr>
            <a:lvl5pPr marL="1825809" indent="0">
              <a:buNone/>
              <a:defRPr sz="1400"/>
            </a:lvl5pPr>
            <a:lvl6pPr marL="2282256" indent="0">
              <a:buNone/>
              <a:defRPr sz="1400"/>
            </a:lvl6pPr>
            <a:lvl7pPr marL="2738715" indent="0">
              <a:buNone/>
              <a:defRPr sz="1400"/>
            </a:lvl7pPr>
            <a:lvl8pPr marL="3195163" indent="0">
              <a:buNone/>
              <a:defRPr sz="1400"/>
            </a:lvl8pPr>
            <a:lvl9pPr marL="3651616"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3147954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2287058B-B5EB-418C-8F97-09DFAD29134E}" type="datetimeFigureOut">
              <a:rPr lang="en-US"/>
              <a:pPr>
                <a:defRPr/>
              </a:pPr>
              <a:t>6/18/2012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24B80D-921A-4CDD-BD56-30552986846C}" type="slidenum">
              <a:rPr lang="en-US"/>
              <a:pPr>
                <a:defRPr/>
              </a:pPr>
              <a:t>‹#›</a:t>
            </a:fld>
            <a:endParaRPr lang="en-US"/>
          </a:p>
        </p:txBody>
      </p:sp>
    </p:spTree>
    <p:extLst>
      <p:ext uri="{BB962C8B-B14F-4D97-AF65-F5344CB8AC3E}">
        <p14:creationId xmlns="" xmlns:p14="http://schemas.microsoft.com/office/powerpoint/2010/main" val="2458858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27F6CB-6CB5-4F19-8607-DC974B174C66}" type="datetimeFigureOut">
              <a:rPr lang="en-US"/>
              <a:pPr>
                <a:defRPr/>
              </a:pPr>
              <a:t>6/18/2012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7DED9E-A270-42DB-A683-83B3E11EFF89}" type="slidenum">
              <a:rPr lang="en-US"/>
              <a:pPr>
                <a:defRPr/>
              </a:pPr>
              <a:t>‹#›</a:t>
            </a:fld>
            <a:endParaRPr lang="en-US"/>
          </a:p>
        </p:txBody>
      </p:sp>
    </p:spTree>
    <p:extLst>
      <p:ext uri="{BB962C8B-B14F-4D97-AF65-F5344CB8AC3E}">
        <p14:creationId xmlns="" xmlns:p14="http://schemas.microsoft.com/office/powerpoint/2010/main" val="283240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8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3C7AE4-D237-47FE-B510-88531F4D9313}" type="datetimeFigureOut">
              <a:rPr lang="en-US"/>
              <a:pPr>
                <a:defRPr/>
              </a:pPr>
              <a:t>6/18/2012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9FA967-AB0C-46A4-A0A4-0527FB35FA73}" type="slidenum">
              <a:rPr lang="en-US"/>
              <a:pPr>
                <a:defRPr/>
              </a:pPr>
              <a:t>‹#›</a:t>
            </a:fld>
            <a:endParaRPr lang="en-US"/>
          </a:p>
        </p:txBody>
      </p:sp>
    </p:spTree>
    <p:extLst>
      <p:ext uri="{BB962C8B-B14F-4D97-AF65-F5344CB8AC3E}">
        <p14:creationId xmlns="" xmlns:p14="http://schemas.microsoft.com/office/powerpoint/2010/main" val="1784467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43" indent="0">
              <a:buNone/>
              <a:defRPr sz="2800"/>
            </a:lvl2pPr>
            <a:lvl3pPr marL="912900" indent="0">
              <a:buNone/>
              <a:defRPr sz="2400"/>
            </a:lvl3pPr>
            <a:lvl4pPr marL="1369360" indent="0">
              <a:buNone/>
              <a:defRPr sz="2000"/>
            </a:lvl4pPr>
            <a:lvl5pPr marL="1825809" indent="0">
              <a:buNone/>
              <a:defRPr sz="2000"/>
            </a:lvl5pPr>
            <a:lvl6pPr marL="2282256" indent="0">
              <a:buNone/>
              <a:defRPr sz="2000"/>
            </a:lvl6pPr>
            <a:lvl7pPr marL="2738715" indent="0">
              <a:buNone/>
              <a:defRPr sz="2000"/>
            </a:lvl7pPr>
            <a:lvl8pPr marL="3195163" indent="0">
              <a:buNone/>
              <a:defRPr sz="2000"/>
            </a:lvl8pPr>
            <a:lvl9pPr marL="3651616" indent="0">
              <a:buNone/>
              <a:defRPr sz="2000"/>
            </a:lvl9pPr>
          </a:lstStyle>
          <a:p>
            <a:pPr lvl="0"/>
            <a:endParaRPr lang="en-US" noProof="0" smtClean="0"/>
          </a:p>
        </p:txBody>
      </p:sp>
      <p:sp>
        <p:nvSpPr>
          <p:cNvPr id="4" name="Text Placeholder 3"/>
          <p:cNvSpPr>
            <a:spLocks noGrp="1"/>
          </p:cNvSpPr>
          <p:nvPr>
            <p:ph type="body" sz="half" idx="2"/>
          </p:nvPr>
        </p:nvSpPr>
        <p:spPr>
          <a:xfrm>
            <a:off x="1792288" y="5367371"/>
            <a:ext cx="5486400" cy="804861"/>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80989E0-94B8-4496-83EF-24493DA87CC3}" type="datetimeFigureOut">
              <a:rPr lang="en-US"/>
              <a:pPr>
                <a:defRPr/>
              </a:pPr>
              <a:t>6/18/2012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8A7DD-8C82-4274-A2E6-121679425615}" type="slidenum">
              <a:rPr lang="en-US"/>
              <a:pPr>
                <a:defRPr/>
              </a:pPr>
              <a:t>‹#›</a:t>
            </a:fld>
            <a:endParaRPr lang="en-US"/>
          </a:p>
        </p:txBody>
      </p:sp>
    </p:spTree>
    <p:extLst>
      <p:ext uri="{BB962C8B-B14F-4D97-AF65-F5344CB8AC3E}">
        <p14:creationId xmlns="" xmlns:p14="http://schemas.microsoft.com/office/powerpoint/2010/main" val="823111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720DFA-6E92-4C01-828E-4B4C3CE5B557}" type="datetimeFigureOut">
              <a:rPr lang="en-US"/>
              <a:pPr>
                <a:defRPr/>
              </a:pPr>
              <a:t>6/18/2012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F1EA8-10CE-479C-92F9-BC5A34DACE7F}" type="slidenum">
              <a:rPr lang="en-US"/>
              <a:pPr>
                <a:defRPr/>
              </a:pPr>
              <a:t>‹#›</a:t>
            </a:fld>
            <a:endParaRPr lang="en-US"/>
          </a:p>
        </p:txBody>
      </p:sp>
    </p:spTree>
    <p:extLst>
      <p:ext uri="{BB962C8B-B14F-4D97-AF65-F5344CB8AC3E}">
        <p14:creationId xmlns="" xmlns:p14="http://schemas.microsoft.com/office/powerpoint/2010/main" val="1928308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88631D-B22D-4372-B322-BDC614F7D128}" type="datetimeFigureOut">
              <a:rPr lang="en-US"/>
              <a:pPr>
                <a:defRPr/>
              </a:pPr>
              <a:t>6/18/2012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C4D1DF-E47E-4BA7-A859-25CD4D4B1B59}" type="slidenum">
              <a:rPr lang="en-US"/>
              <a:pPr>
                <a:defRPr/>
              </a:pPr>
              <a:t>‹#›</a:t>
            </a:fld>
            <a:endParaRPr lang="en-US"/>
          </a:p>
        </p:txBody>
      </p:sp>
    </p:spTree>
    <p:extLst>
      <p:ext uri="{BB962C8B-B14F-4D97-AF65-F5344CB8AC3E}">
        <p14:creationId xmlns="" xmlns:p14="http://schemas.microsoft.com/office/powerpoint/2010/main" val="1407652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43" indent="0" algn="ctr">
              <a:buNone/>
              <a:defRPr/>
            </a:lvl2pPr>
            <a:lvl3pPr marL="912900" indent="0" algn="ctr">
              <a:buNone/>
              <a:defRPr/>
            </a:lvl3pPr>
            <a:lvl4pPr marL="1369360" indent="0" algn="ctr">
              <a:buNone/>
              <a:defRPr/>
            </a:lvl4pPr>
            <a:lvl5pPr marL="1825809" indent="0" algn="ctr">
              <a:buNone/>
              <a:defRPr/>
            </a:lvl5pPr>
            <a:lvl6pPr marL="2282256" indent="0" algn="ctr">
              <a:buNone/>
              <a:defRPr/>
            </a:lvl6pPr>
            <a:lvl7pPr marL="2738715" indent="0" algn="ctr">
              <a:buNone/>
              <a:defRPr/>
            </a:lvl7pPr>
            <a:lvl8pPr marL="3195163" indent="0" algn="ctr">
              <a:buNone/>
              <a:defRPr/>
            </a:lvl8pPr>
            <a:lvl9pPr marL="3651616"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6CB552-B76E-44E0-981D-69CEA4493C50}" type="slidenum">
              <a:rPr lang="en-US"/>
              <a:pPr>
                <a:defRPr/>
              </a:pPr>
              <a:t>‹#›</a:t>
            </a:fld>
            <a:endParaRPr lang="en-US"/>
          </a:p>
        </p:txBody>
      </p:sp>
    </p:spTree>
    <p:extLst>
      <p:ext uri="{BB962C8B-B14F-4D97-AF65-F5344CB8AC3E}">
        <p14:creationId xmlns="" xmlns:p14="http://schemas.microsoft.com/office/powerpoint/2010/main" val="3590278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55E7E1-F619-4132-8352-B68C3919786A}" type="slidenum">
              <a:rPr lang="en-US"/>
              <a:pPr>
                <a:defRPr/>
              </a:pPr>
              <a:t>‹#›</a:t>
            </a:fld>
            <a:endParaRPr lang="en-US"/>
          </a:p>
        </p:txBody>
      </p:sp>
    </p:spTree>
    <p:extLst>
      <p:ext uri="{BB962C8B-B14F-4D97-AF65-F5344CB8AC3E}">
        <p14:creationId xmlns="" xmlns:p14="http://schemas.microsoft.com/office/powerpoint/2010/main" val="1611603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45"/>
            <a:ext cx="7772400" cy="1500187"/>
          </a:xfrm>
        </p:spPr>
        <p:txBody>
          <a:bodyPr anchor="b"/>
          <a:lstStyle>
            <a:lvl1pPr marL="0" indent="0">
              <a:buNone/>
              <a:defRPr sz="2000"/>
            </a:lvl1pPr>
            <a:lvl2pPr marL="456443" indent="0">
              <a:buNone/>
              <a:defRPr sz="1800"/>
            </a:lvl2pPr>
            <a:lvl3pPr marL="912900" indent="0">
              <a:buNone/>
              <a:defRPr sz="1600"/>
            </a:lvl3pPr>
            <a:lvl4pPr marL="1369360" indent="0">
              <a:buNone/>
              <a:defRPr sz="1400"/>
            </a:lvl4pPr>
            <a:lvl5pPr marL="1825809" indent="0">
              <a:buNone/>
              <a:defRPr sz="1400"/>
            </a:lvl5pPr>
            <a:lvl6pPr marL="2282256" indent="0">
              <a:buNone/>
              <a:defRPr sz="1400"/>
            </a:lvl6pPr>
            <a:lvl7pPr marL="2738715" indent="0">
              <a:buNone/>
              <a:defRPr sz="1400"/>
            </a:lvl7pPr>
            <a:lvl8pPr marL="3195163" indent="0">
              <a:buNone/>
              <a:defRPr sz="1400"/>
            </a:lvl8pPr>
            <a:lvl9pPr marL="3651616"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00D4D-E2EE-4738-A420-8B1AD4586B64}" type="slidenum">
              <a:rPr lang="en-US"/>
              <a:pPr>
                <a:defRPr/>
              </a:pPr>
              <a:t>‹#›</a:t>
            </a:fld>
            <a:endParaRPr lang="en-US"/>
          </a:p>
        </p:txBody>
      </p:sp>
    </p:spTree>
    <p:extLst>
      <p:ext uri="{BB962C8B-B14F-4D97-AF65-F5344CB8AC3E}">
        <p14:creationId xmlns="" xmlns:p14="http://schemas.microsoft.com/office/powerpoint/2010/main" val="1288266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A2E6F3-4152-44EF-89B6-D5D03BA804A8}" type="slidenum">
              <a:rPr lang="en-US"/>
              <a:pPr>
                <a:defRPr/>
              </a:pPr>
              <a:t>‹#›</a:t>
            </a:fld>
            <a:endParaRPr lang="en-US"/>
          </a:p>
        </p:txBody>
      </p:sp>
    </p:spTree>
    <p:extLst>
      <p:ext uri="{BB962C8B-B14F-4D97-AF65-F5344CB8AC3E}">
        <p14:creationId xmlns="" xmlns:p14="http://schemas.microsoft.com/office/powerpoint/2010/main" val="28586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3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540248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45"/>
            <a:ext cx="4040188"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45"/>
            <a:ext cx="4041775"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43D221-EA4C-4682-A970-7A0886735449}" type="slidenum">
              <a:rPr lang="en-US"/>
              <a:pPr>
                <a:defRPr/>
              </a:pPr>
              <a:t>‹#›</a:t>
            </a:fld>
            <a:endParaRPr lang="en-US"/>
          </a:p>
        </p:txBody>
      </p:sp>
    </p:spTree>
    <p:extLst>
      <p:ext uri="{BB962C8B-B14F-4D97-AF65-F5344CB8AC3E}">
        <p14:creationId xmlns="" xmlns:p14="http://schemas.microsoft.com/office/powerpoint/2010/main" val="496954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E5F9F7-F7FC-4A30-A629-267849832378}" type="slidenum">
              <a:rPr lang="en-US"/>
              <a:pPr>
                <a:defRPr/>
              </a:pPr>
              <a:t>‹#›</a:t>
            </a:fld>
            <a:endParaRPr lang="en-US"/>
          </a:p>
        </p:txBody>
      </p:sp>
    </p:spTree>
    <p:extLst>
      <p:ext uri="{BB962C8B-B14F-4D97-AF65-F5344CB8AC3E}">
        <p14:creationId xmlns="" xmlns:p14="http://schemas.microsoft.com/office/powerpoint/2010/main" val="9732914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902E5F1-4406-46FD-A4EB-69183F6AABAF}" type="slidenum">
              <a:rPr lang="en-US"/>
              <a:pPr>
                <a:defRPr/>
              </a:pPr>
              <a:t>‹#›</a:t>
            </a:fld>
            <a:endParaRPr lang="en-US"/>
          </a:p>
        </p:txBody>
      </p:sp>
    </p:spTree>
    <p:extLst>
      <p:ext uri="{BB962C8B-B14F-4D97-AF65-F5344CB8AC3E}">
        <p14:creationId xmlns="" xmlns:p14="http://schemas.microsoft.com/office/powerpoint/2010/main" val="4095502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8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BE7D5F-F21E-41B8-B573-31D70B883442}" type="slidenum">
              <a:rPr lang="en-US"/>
              <a:pPr>
                <a:defRPr/>
              </a:pPr>
              <a:t>‹#›</a:t>
            </a:fld>
            <a:endParaRPr lang="en-US"/>
          </a:p>
        </p:txBody>
      </p:sp>
    </p:spTree>
    <p:extLst>
      <p:ext uri="{BB962C8B-B14F-4D97-AF65-F5344CB8AC3E}">
        <p14:creationId xmlns="" xmlns:p14="http://schemas.microsoft.com/office/powerpoint/2010/main" val="728376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43" indent="0">
              <a:buNone/>
              <a:defRPr sz="2800"/>
            </a:lvl2pPr>
            <a:lvl3pPr marL="912900" indent="0">
              <a:buNone/>
              <a:defRPr sz="2400"/>
            </a:lvl3pPr>
            <a:lvl4pPr marL="1369360" indent="0">
              <a:buNone/>
              <a:defRPr sz="2000"/>
            </a:lvl4pPr>
            <a:lvl5pPr marL="1825809" indent="0">
              <a:buNone/>
              <a:defRPr sz="2000"/>
            </a:lvl5pPr>
            <a:lvl6pPr marL="2282256" indent="0">
              <a:buNone/>
              <a:defRPr sz="2000"/>
            </a:lvl6pPr>
            <a:lvl7pPr marL="2738715" indent="0">
              <a:buNone/>
              <a:defRPr sz="2000"/>
            </a:lvl7pPr>
            <a:lvl8pPr marL="3195163" indent="0">
              <a:buNone/>
              <a:defRPr sz="2000"/>
            </a:lvl8pPr>
            <a:lvl9pPr marL="3651616" indent="0">
              <a:buNone/>
              <a:defRPr sz="2000"/>
            </a:lvl9pPr>
          </a:lstStyle>
          <a:p>
            <a:pPr lvl="0"/>
            <a:endParaRPr lang="en-US" noProof="0" smtClean="0"/>
          </a:p>
        </p:txBody>
      </p:sp>
      <p:sp>
        <p:nvSpPr>
          <p:cNvPr id="4" name="Text Placeholder 3"/>
          <p:cNvSpPr>
            <a:spLocks noGrp="1"/>
          </p:cNvSpPr>
          <p:nvPr>
            <p:ph type="body" sz="half" idx="2"/>
          </p:nvPr>
        </p:nvSpPr>
        <p:spPr>
          <a:xfrm>
            <a:off x="1792288" y="5367371"/>
            <a:ext cx="5486400" cy="804861"/>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9D94D8-AE09-4E84-A952-B8B3FF04E6AB}" type="slidenum">
              <a:rPr lang="en-US"/>
              <a:pPr>
                <a:defRPr/>
              </a:pPr>
              <a:t>‹#›</a:t>
            </a:fld>
            <a:endParaRPr lang="en-US"/>
          </a:p>
        </p:txBody>
      </p:sp>
    </p:spTree>
    <p:extLst>
      <p:ext uri="{BB962C8B-B14F-4D97-AF65-F5344CB8AC3E}">
        <p14:creationId xmlns="" xmlns:p14="http://schemas.microsoft.com/office/powerpoint/2010/main" val="920109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257C68-8B12-4727-B6B7-A7D4FCFB4533}" type="slidenum">
              <a:rPr lang="en-US"/>
              <a:pPr>
                <a:defRPr/>
              </a:pPr>
              <a:t>‹#›</a:t>
            </a:fld>
            <a:endParaRPr lang="en-US"/>
          </a:p>
        </p:txBody>
      </p:sp>
    </p:spTree>
    <p:extLst>
      <p:ext uri="{BB962C8B-B14F-4D97-AF65-F5344CB8AC3E}">
        <p14:creationId xmlns="" xmlns:p14="http://schemas.microsoft.com/office/powerpoint/2010/main" val="29881059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6459D0-5648-4079-8A01-DBF5FA7EF6A7}" type="slidenum">
              <a:rPr lang="en-US"/>
              <a:pPr>
                <a:defRPr/>
              </a:pPr>
              <a:t>‹#›</a:t>
            </a:fld>
            <a:endParaRPr lang="en-US"/>
          </a:p>
        </p:txBody>
      </p:sp>
    </p:spTree>
    <p:extLst>
      <p:ext uri="{BB962C8B-B14F-4D97-AF65-F5344CB8AC3E}">
        <p14:creationId xmlns="" xmlns:p14="http://schemas.microsoft.com/office/powerpoint/2010/main" val="3432717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2F94ED-57F1-4E29-9DDC-6977C8AF0F8E}" type="slidenum">
              <a:rPr lang="en-US"/>
              <a:pPr>
                <a:defRPr/>
              </a:pPr>
              <a:t>‹#›</a:t>
            </a:fld>
            <a:endParaRPr lang="en-US"/>
          </a:p>
        </p:txBody>
      </p:sp>
    </p:spTree>
    <p:extLst>
      <p:ext uri="{BB962C8B-B14F-4D97-AF65-F5344CB8AC3E}">
        <p14:creationId xmlns="" xmlns:p14="http://schemas.microsoft.com/office/powerpoint/2010/main" val="2245139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D67406-F279-4344-B5F3-5834AE050B7F}" type="slidenum">
              <a:rPr lang="en-US"/>
              <a:pPr>
                <a:defRPr/>
              </a:pPr>
              <a:t>‹#›</a:t>
            </a:fld>
            <a:endParaRPr lang="en-US"/>
          </a:p>
        </p:txBody>
      </p:sp>
    </p:spTree>
    <p:extLst>
      <p:ext uri="{BB962C8B-B14F-4D97-AF65-F5344CB8AC3E}">
        <p14:creationId xmlns="" xmlns:p14="http://schemas.microsoft.com/office/powerpoint/2010/main" val="1981353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126EF0-1A1F-4EDA-B575-A96E62816A25}" type="slidenum">
              <a:rPr lang="en-US"/>
              <a:pPr>
                <a:defRPr/>
              </a:pPr>
              <a:t>‹#›</a:t>
            </a:fld>
            <a:endParaRPr lang="en-US"/>
          </a:p>
        </p:txBody>
      </p:sp>
    </p:spTree>
    <p:extLst>
      <p:ext uri="{BB962C8B-B14F-4D97-AF65-F5344CB8AC3E}">
        <p14:creationId xmlns="" xmlns:p14="http://schemas.microsoft.com/office/powerpoint/2010/main" val="364565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45"/>
            <a:ext cx="4040188"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45"/>
            <a:ext cx="4041775" cy="639763"/>
          </a:xfrm>
        </p:spPr>
        <p:txBody>
          <a:bodyPr anchor="b"/>
          <a:lstStyle>
            <a:lvl1pPr marL="0" indent="0">
              <a:buNone/>
              <a:defRPr sz="2400" b="1"/>
            </a:lvl1pPr>
            <a:lvl2pPr marL="456443" indent="0">
              <a:buNone/>
              <a:defRPr sz="2000" b="1"/>
            </a:lvl2pPr>
            <a:lvl3pPr marL="912900" indent="0">
              <a:buNone/>
              <a:defRPr sz="1800" b="1"/>
            </a:lvl3pPr>
            <a:lvl4pPr marL="1369360" indent="0">
              <a:buNone/>
              <a:defRPr sz="1600" b="1"/>
            </a:lvl4pPr>
            <a:lvl5pPr marL="1825809" indent="0">
              <a:buNone/>
              <a:defRPr sz="1600" b="1"/>
            </a:lvl5pPr>
            <a:lvl6pPr marL="2282256" indent="0">
              <a:buNone/>
              <a:defRPr sz="1600" b="1"/>
            </a:lvl6pPr>
            <a:lvl7pPr marL="2738715" indent="0">
              <a:buNone/>
              <a:defRPr sz="1600" b="1"/>
            </a:lvl7pPr>
            <a:lvl8pPr marL="3195163" indent="0">
              <a:buNone/>
              <a:defRPr sz="1600" b="1"/>
            </a:lvl8pPr>
            <a:lvl9pPr marL="36516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84958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9471FD-8869-4D60-8D5E-11EDC46AA3A8}" type="slidenum">
              <a:rPr lang="en-US"/>
              <a:pPr>
                <a:defRPr/>
              </a:pPr>
              <a:t>‹#›</a:t>
            </a:fld>
            <a:endParaRPr lang="en-US"/>
          </a:p>
        </p:txBody>
      </p:sp>
    </p:spTree>
    <p:extLst>
      <p:ext uri="{BB962C8B-B14F-4D97-AF65-F5344CB8AC3E}">
        <p14:creationId xmlns="" xmlns:p14="http://schemas.microsoft.com/office/powerpoint/2010/main" val="2451006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DE161EB-60BA-4464-B97A-46A90B6E1377}" type="slidenum">
              <a:rPr lang="en-US"/>
              <a:pPr>
                <a:defRPr/>
              </a:pPr>
              <a:t>‹#›</a:t>
            </a:fld>
            <a:endParaRPr lang="en-US"/>
          </a:p>
        </p:txBody>
      </p:sp>
    </p:spTree>
    <p:extLst>
      <p:ext uri="{BB962C8B-B14F-4D97-AF65-F5344CB8AC3E}">
        <p14:creationId xmlns="" xmlns:p14="http://schemas.microsoft.com/office/powerpoint/2010/main" val="2162642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7631B7C-894B-4700-ADC6-32C509A323E9}" type="slidenum">
              <a:rPr lang="en-US"/>
              <a:pPr>
                <a:defRPr/>
              </a:pPr>
              <a:t>‹#›</a:t>
            </a:fld>
            <a:endParaRPr lang="en-US"/>
          </a:p>
        </p:txBody>
      </p:sp>
    </p:spTree>
    <p:extLst>
      <p:ext uri="{BB962C8B-B14F-4D97-AF65-F5344CB8AC3E}">
        <p14:creationId xmlns="" xmlns:p14="http://schemas.microsoft.com/office/powerpoint/2010/main" val="3260938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15BFBE7-DBE1-472C-B8AE-67E8D76AF97B}" type="slidenum">
              <a:rPr lang="en-US"/>
              <a:pPr>
                <a:defRPr/>
              </a:pPr>
              <a:t>‹#›</a:t>
            </a:fld>
            <a:endParaRPr lang="en-US"/>
          </a:p>
        </p:txBody>
      </p:sp>
    </p:spTree>
    <p:extLst>
      <p:ext uri="{BB962C8B-B14F-4D97-AF65-F5344CB8AC3E}">
        <p14:creationId xmlns="" xmlns:p14="http://schemas.microsoft.com/office/powerpoint/2010/main" val="58871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A6DA7-20A6-4A10-872F-1A08964CB9B2}" type="slidenum">
              <a:rPr lang="en-US"/>
              <a:pPr>
                <a:defRPr/>
              </a:pPr>
              <a:t>‹#›</a:t>
            </a:fld>
            <a:endParaRPr lang="en-US"/>
          </a:p>
        </p:txBody>
      </p:sp>
    </p:spTree>
    <p:extLst>
      <p:ext uri="{BB962C8B-B14F-4D97-AF65-F5344CB8AC3E}">
        <p14:creationId xmlns="" xmlns:p14="http://schemas.microsoft.com/office/powerpoint/2010/main" val="92027666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0" tIns="32087" rIns="64180" bIns="32087"/>
          <a:lstStyle/>
          <a:p>
            <a:r>
              <a:rPr lang="en-US" smtClean="0"/>
              <a:t>Click to edit Master title style</a:t>
            </a:r>
            <a:endParaRPr lang="en-US"/>
          </a:p>
        </p:txBody>
      </p:sp>
      <p:sp>
        <p:nvSpPr>
          <p:cNvPr id="3" name="Content Placeholder 2"/>
          <p:cNvSpPr>
            <a:spLocks noGrp="1"/>
          </p:cNvSpPr>
          <p:nvPr>
            <p:ph idx="1"/>
          </p:nvPr>
        </p:nvSpPr>
        <p:spPr>
          <a:xfrm>
            <a:off x="457647" y="1600681"/>
            <a:ext cx="8228707" cy="4525119"/>
          </a:xfrm>
          <a:prstGeom prst="rect">
            <a:avLst/>
          </a:prstGeom>
        </p:spPr>
        <p:txBody>
          <a:bodyPr vert="horz" lIns="64180" tIns="32087" rIns="64180" bIns="32087"/>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A4AB27C2-02F0-4881-9DEB-F5E56278B865}" type="slidenum">
              <a:rPr lang="en-US"/>
              <a:pPr>
                <a:defRPr/>
              </a:pPr>
              <a:t>‹#›</a:t>
            </a:fld>
            <a:endParaRPr lang="en-US"/>
          </a:p>
        </p:txBody>
      </p:sp>
    </p:spTree>
    <p:extLst>
      <p:ext uri="{BB962C8B-B14F-4D97-AF65-F5344CB8AC3E}">
        <p14:creationId xmlns="" xmlns:p14="http://schemas.microsoft.com/office/powerpoint/2010/main" val="377567872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87" tIns="32090" rIns="64187" bIns="32090"/>
          <a:lstStyle/>
          <a:p>
            <a:r>
              <a:rPr lang="en-US" smtClean="0"/>
              <a:t>Click to edit Master title style</a:t>
            </a:r>
            <a:endParaRPr lang="en-US"/>
          </a:p>
        </p:txBody>
      </p:sp>
      <p:sp>
        <p:nvSpPr>
          <p:cNvPr id="3" name="Content Placeholder 2"/>
          <p:cNvSpPr>
            <a:spLocks noGrp="1"/>
          </p:cNvSpPr>
          <p:nvPr>
            <p:ph idx="1"/>
          </p:nvPr>
        </p:nvSpPr>
        <p:spPr>
          <a:xfrm>
            <a:off x="457647" y="1600679"/>
            <a:ext cx="8228707" cy="4525119"/>
          </a:xfrm>
          <a:prstGeom prst="rect">
            <a:avLst/>
          </a:prstGeom>
        </p:spPr>
        <p:txBody>
          <a:bodyPr vert="horz" lIns="64187" tIns="32090" rIns="64187" bIns="3209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A0EA6AB5-0E7C-4590-AE90-C436A0E2B1C6}" type="slidenum">
              <a:rPr lang="en-US"/>
              <a:pPr>
                <a:defRPr/>
              </a:pPr>
              <a:t>‹#›</a:t>
            </a:fld>
            <a:endParaRPr lang="en-US"/>
          </a:p>
        </p:txBody>
      </p:sp>
    </p:spTree>
    <p:extLst>
      <p:ext uri="{BB962C8B-B14F-4D97-AF65-F5344CB8AC3E}">
        <p14:creationId xmlns="" xmlns:p14="http://schemas.microsoft.com/office/powerpoint/2010/main" val="41627056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4E2B19E-9187-406B-9D36-8A11BA02EA71}" type="slidenum">
              <a:rPr lang="en-US"/>
              <a:pPr>
                <a:defRPr/>
              </a:pPr>
              <a:t>‹#›</a:t>
            </a:fld>
            <a:endParaRPr lang="en-US"/>
          </a:p>
        </p:txBody>
      </p:sp>
    </p:spTree>
    <p:extLst>
      <p:ext uri="{BB962C8B-B14F-4D97-AF65-F5344CB8AC3E}">
        <p14:creationId xmlns="" xmlns:p14="http://schemas.microsoft.com/office/powerpoint/2010/main" val="20289798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197" tIns="32095" rIns="64197" bIns="32095"/>
          <a:lstStyle/>
          <a:p>
            <a:r>
              <a:rPr lang="en-US" smtClean="0"/>
              <a:t>Click to edit Master title style</a:t>
            </a:r>
            <a:endParaRPr lang="en-US"/>
          </a:p>
        </p:txBody>
      </p:sp>
      <p:sp>
        <p:nvSpPr>
          <p:cNvPr id="3" name="Content Placeholder 2"/>
          <p:cNvSpPr>
            <a:spLocks noGrp="1"/>
          </p:cNvSpPr>
          <p:nvPr>
            <p:ph idx="1"/>
          </p:nvPr>
        </p:nvSpPr>
        <p:spPr>
          <a:xfrm>
            <a:off x="457647" y="1600676"/>
            <a:ext cx="8228707" cy="4525119"/>
          </a:xfrm>
          <a:prstGeom prst="rect">
            <a:avLst/>
          </a:prstGeom>
        </p:spPr>
        <p:txBody>
          <a:bodyPr vert="horz" lIns="64197" tIns="32095" rIns="64197" bIns="320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E0B4EE34-5F61-47FA-92FB-1294940E89AC}" type="slidenum">
              <a:rPr lang="en-US"/>
              <a:pPr>
                <a:defRPr/>
              </a:pPr>
              <a:t>‹#›</a:t>
            </a:fld>
            <a:endParaRPr lang="en-US"/>
          </a:p>
        </p:txBody>
      </p:sp>
    </p:spTree>
    <p:extLst>
      <p:ext uri="{BB962C8B-B14F-4D97-AF65-F5344CB8AC3E}">
        <p14:creationId xmlns="" xmlns:p14="http://schemas.microsoft.com/office/powerpoint/2010/main" val="249705897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vert="horz" lIns="64210" tIns="32102" rIns="64210" bIns="32102"/>
          <a:lstStyle/>
          <a:p>
            <a:r>
              <a:rPr lang="en-US" smtClean="0"/>
              <a:t>Click to edit Master title style</a:t>
            </a:r>
            <a:endParaRPr lang="en-US"/>
          </a:p>
        </p:txBody>
      </p:sp>
      <p:sp>
        <p:nvSpPr>
          <p:cNvPr id="3" name="Content Placeholder 2"/>
          <p:cNvSpPr>
            <a:spLocks noGrp="1"/>
          </p:cNvSpPr>
          <p:nvPr>
            <p:ph idx="1"/>
          </p:nvPr>
        </p:nvSpPr>
        <p:spPr>
          <a:xfrm>
            <a:off x="457647" y="1600672"/>
            <a:ext cx="8228707" cy="4525119"/>
          </a:xfrm>
          <a:prstGeom prst="rect">
            <a:avLst/>
          </a:prstGeom>
        </p:spPr>
        <p:txBody>
          <a:bodyPr vert="horz" lIns="64210" tIns="32102" rIns="64210" bIns="321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pPr>
              <a:defRPr/>
            </a:pPr>
            <a:fld id="{AAFA3C9C-275F-4E72-876E-8AF3F9BAC30D}" type="slidenum">
              <a:rPr lang="en-US"/>
              <a:pPr>
                <a:defRPr/>
              </a:pPr>
              <a:t>‹#›</a:t>
            </a:fld>
            <a:endParaRPr lang="en-US"/>
          </a:p>
        </p:txBody>
      </p:sp>
    </p:spTree>
    <p:extLst>
      <p:ext uri="{BB962C8B-B14F-4D97-AF65-F5344CB8AC3E}">
        <p14:creationId xmlns="" xmlns:p14="http://schemas.microsoft.com/office/powerpoint/2010/main" val="8423810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476794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D99B627-33A4-4390-96BA-82218DDD727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40B01BC-CCC2-4C70-BD01-9A7403F10C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72A3334-25A0-4BBA-A923-C688FD4DF1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72A3334-25A0-4BBA-A923-C688FD4DF14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MainBack4.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 xmlns:p14="http://schemas.microsoft.com/office/powerpoint/2010/main" val="319547261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descr="MainBack4.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 xmlns:p14="http://schemas.microsoft.com/office/powerpoint/2010/main" val="319547261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0FCD78-7E94-4C2B-9DEF-4A941B5593C7}"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0FCD78-7E94-4C2B-9DEF-4A941B5593C7}"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F62DF-479F-4EB9-AB79-9E4FD45F3D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933849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B8403-B4F9-4A16-8293-A7C2389C724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2B8403-B4F9-4A16-8293-A7C2389C724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8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497171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0FCD78-7E94-4C2B-9DEF-4A941B5593C7}"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0FCD78-7E94-4C2B-9DEF-4A941B5593C7}" type="slidenum">
              <a:rPr lang="en-US">
                <a:solidFill>
                  <a:srgbClr val="FFFFFF"/>
                </a:solidFill>
              </a:rPr>
              <a:pPr>
                <a:defRPr/>
              </a:pPr>
              <a:t>‹#›</a:t>
            </a:fld>
            <a:endParaRPr lang="en-US">
              <a:solidFill>
                <a:srgbClr val="FFFFFF"/>
              </a:solidFill>
            </a:endParaRP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676858B-6523-4792-9A7D-E99856664B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4D0E0E-A7DC-4388-8245-CDB2D2353F9F}" type="slidenum">
              <a:rPr lang="en-US">
                <a:solidFill>
                  <a:srgbClr val="000000"/>
                </a:solidFill>
              </a:rPr>
              <a:pPr>
                <a:defRPr/>
              </a:pPr>
              <a:t>‹#›</a:t>
            </a:fld>
            <a:endParaRPr lang="en-US">
              <a:solidFill>
                <a:srgbClr val="000000"/>
              </a:solidFill>
            </a:endParaRPr>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8B6E1D-E413-43F3-B02B-1B222D95461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43" indent="0">
              <a:buNone/>
              <a:defRPr sz="2800"/>
            </a:lvl2pPr>
            <a:lvl3pPr marL="912900" indent="0">
              <a:buNone/>
              <a:defRPr sz="2400"/>
            </a:lvl3pPr>
            <a:lvl4pPr marL="1369360" indent="0">
              <a:buNone/>
              <a:defRPr sz="2000"/>
            </a:lvl4pPr>
            <a:lvl5pPr marL="1825809" indent="0">
              <a:buNone/>
              <a:defRPr sz="2000"/>
            </a:lvl5pPr>
            <a:lvl6pPr marL="2282256" indent="0">
              <a:buNone/>
              <a:defRPr sz="2000"/>
            </a:lvl6pPr>
            <a:lvl7pPr marL="2738715" indent="0">
              <a:buNone/>
              <a:defRPr sz="2000"/>
            </a:lvl7pPr>
            <a:lvl8pPr marL="3195163" indent="0">
              <a:buNone/>
              <a:defRPr sz="2000"/>
            </a:lvl8pPr>
            <a:lvl9pPr marL="3651616" indent="0">
              <a:buNone/>
              <a:defRPr sz="2000"/>
            </a:lvl9pPr>
          </a:lstStyle>
          <a:p>
            <a:pPr lvl="0"/>
            <a:endParaRPr lang="en-US" noProof="0" smtClean="0"/>
          </a:p>
        </p:txBody>
      </p:sp>
      <p:sp>
        <p:nvSpPr>
          <p:cNvPr id="4" name="Text Placeholder 3"/>
          <p:cNvSpPr>
            <a:spLocks noGrp="1"/>
          </p:cNvSpPr>
          <p:nvPr>
            <p:ph type="body" sz="half" idx="2"/>
          </p:nvPr>
        </p:nvSpPr>
        <p:spPr>
          <a:xfrm>
            <a:off x="1792288" y="5367371"/>
            <a:ext cx="5486400" cy="804861"/>
          </a:xfrm>
        </p:spPr>
        <p:txBody>
          <a:bodyPr/>
          <a:lstStyle>
            <a:lvl1pPr marL="0" indent="0">
              <a:buNone/>
              <a:defRPr sz="1400"/>
            </a:lvl1pPr>
            <a:lvl2pPr marL="456443" indent="0">
              <a:buNone/>
              <a:defRPr sz="1200"/>
            </a:lvl2pPr>
            <a:lvl3pPr marL="912900" indent="0">
              <a:buNone/>
              <a:defRPr sz="1000"/>
            </a:lvl3pPr>
            <a:lvl4pPr marL="1369360" indent="0">
              <a:buNone/>
              <a:defRPr sz="900"/>
            </a:lvl4pPr>
            <a:lvl5pPr marL="1825809" indent="0">
              <a:buNone/>
              <a:defRPr sz="900"/>
            </a:lvl5pPr>
            <a:lvl6pPr marL="2282256" indent="0">
              <a:buNone/>
              <a:defRPr sz="900"/>
            </a:lvl6pPr>
            <a:lvl7pPr marL="2738715" indent="0">
              <a:buNone/>
              <a:defRPr sz="900"/>
            </a:lvl7pPr>
            <a:lvl8pPr marL="3195163" indent="0">
              <a:buNone/>
              <a:defRPr sz="900"/>
            </a:lvl8pPr>
            <a:lvl9pPr marL="3651616"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3436183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9EF851D-0129-4E0E-83C0-55ECF3CFF6CD}" type="slidenum">
              <a:rPr lang="en-US"/>
              <a:pPr>
                <a:defRPr/>
              </a:pPr>
              <a:t>‹#›</a:t>
            </a:fld>
            <a:endParaRPr lang="en-US"/>
          </a:p>
        </p:txBody>
      </p:sp>
    </p:spTree>
    <p:extLst>
      <p:ext uri="{BB962C8B-B14F-4D97-AF65-F5344CB8AC3E}">
        <p14:creationId xmlns="" xmlns:p14="http://schemas.microsoft.com/office/powerpoint/2010/main" val="25086452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436121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B7D1D-0B9A-4971-8B74-3FFD27FB618E}"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8985122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3B2CD8A-CB04-4EB7-92E8-CE77F3B9315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31105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0A1746-B550-40D1-9691-98926889EA60}"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1.xml"/><Relationship Id="rId1"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5.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4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8.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7.xml"/><Relationship Id="rId1" Type="http://schemas.openxmlformats.org/officeDocument/2006/relationships/slideLayout" Target="../slideLayouts/slideLayout5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8.xml"/><Relationship Id="rId1" Type="http://schemas.openxmlformats.org/officeDocument/2006/relationships/slideLayout" Target="../slideLayouts/slideLayout5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9.xml"/><Relationship Id="rId1"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0.xml"/><Relationship Id="rId1" Type="http://schemas.openxmlformats.org/officeDocument/2006/relationships/slideLayout" Target="../slideLayouts/slideLayout5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4.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55.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3.xml"/><Relationship Id="rId1" Type="http://schemas.openxmlformats.org/officeDocument/2006/relationships/slideLayout" Target="../slideLayouts/slideLayout5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4.xml"/><Relationship Id="rId1" Type="http://schemas.openxmlformats.org/officeDocument/2006/relationships/slideLayout" Target="../slideLayouts/slideLayout57.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58.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5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7.xml"/><Relationship Id="rId1" Type="http://schemas.openxmlformats.org/officeDocument/2006/relationships/slideLayout" Target="../slideLayouts/slideLayout60.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8.xml"/><Relationship Id="rId1" Type="http://schemas.openxmlformats.org/officeDocument/2006/relationships/slideLayout" Target="../slideLayouts/slideLayout61.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9.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63.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64.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2.xml"/><Relationship Id="rId1" Type="http://schemas.openxmlformats.org/officeDocument/2006/relationships/slideLayout" Target="../slideLayouts/slideLayout65.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3.xml"/><Relationship Id="rId1" Type="http://schemas.openxmlformats.org/officeDocument/2006/relationships/slideLayout" Target="../slideLayouts/slideLayout66.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4.xml"/><Relationship Id="rId1" Type="http://schemas.openxmlformats.org/officeDocument/2006/relationships/slideLayout" Target="../slideLayouts/slideLayout67.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5.xml"/><Relationship Id="rId1" Type="http://schemas.openxmlformats.org/officeDocument/2006/relationships/slideLayout" Target="../slideLayouts/slideLayout68.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6.xml"/><Relationship Id="rId1" Type="http://schemas.openxmlformats.org/officeDocument/2006/relationships/slideLayout" Target="../slideLayouts/slideLayout69.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7.xml"/><Relationship Id="rId1" Type="http://schemas.openxmlformats.org/officeDocument/2006/relationships/slideLayout" Target="../slideLayouts/slideLayout70.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8.xml"/><Relationship Id="rId1" Type="http://schemas.openxmlformats.org/officeDocument/2006/relationships/slideLayout" Target="../slideLayouts/slideLayout71.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9.xml"/><Relationship Id="rId1"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73.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1.xml"/><Relationship Id="rId1" Type="http://schemas.openxmlformats.org/officeDocument/2006/relationships/slideLayout" Target="../slideLayouts/slideLayout74.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3.xml"/><Relationship Id="rId1" Type="http://schemas.openxmlformats.org/officeDocument/2006/relationships/slideLayout" Target="../slideLayouts/slideLayout77.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4.xml"/><Relationship Id="rId1" Type="http://schemas.openxmlformats.org/officeDocument/2006/relationships/slideLayout" Target="../slideLayouts/slideLayout78.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5.xml"/><Relationship Id="rId1" Type="http://schemas.openxmlformats.org/officeDocument/2006/relationships/slideLayout" Target="../slideLayouts/slideLayout79.xml"/></Relationships>
</file>

<file path=ppt/slideMasters/_rels/slideMaster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6.xml"/><Relationship Id="rId1" Type="http://schemas.openxmlformats.org/officeDocument/2006/relationships/slideLayout" Target="../slideLayouts/slideLayout80.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7.xml"/><Relationship Id="rId1" Type="http://schemas.openxmlformats.org/officeDocument/2006/relationships/slideLayout" Target="../slideLayouts/slideLayout81.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82.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9.xml"/><Relationship Id="rId1"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0.xml"/><Relationship Id="rId1" Type="http://schemas.openxmlformats.org/officeDocument/2006/relationships/slideLayout" Target="../slideLayouts/slideLayout84.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1.xml"/><Relationship Id="rId1" Type="http://schemas.openxmlformats.org/officeDocument/2006/relationships/slideLayout" Target="../slideLayouts/slideLayout85.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2.xml"/><Relationship Id="rId1" Type="http://schemas.openxmlformats.org/officeDocument/2006/relationships/slideLayout" Target="../slideLayouts/slideLayout86.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3.xml"/><Relationship Id="rId1" Type="http://schemas.openxmlformats.org/officeDocument/2006/relationships/slideLayout" Target="../slideLayouts/slideLayout87.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4.xml"/><Relationship Id="rId1" Type="http://schemas.openxmlformats.org/officeDocument/2006/relationships/slideLayout" Target="../slideLayouts/slideLayout88.xml"/></Relationships>
</file>

<file path=ppt/slideMasters/_rels/slideMaster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5.xml"/><Relationship Id="rId1" Type="http://schemas.openxmlformats.org/officeDocument/2006/relationships/slideLayout" Target="../slideLayouts/slideLayout89.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6.xml"/><Relationship Id="rId1" Type="http://schemas.openxmlformats.org/officeDocument/2006/relationships/slideLayout" Target="../slideLayouts/slideLayout90.xml"/></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7.xml"/><Relationship Id="rId1" Type="http://schemas.openxmlformats.org/officeDocument/2006/relationships/slideLayout" Target="../slideLayouts/slideLayout91.xml"/></Relationships>
</file>

<file path=ppt/slideMasters/_rels/slideMaster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8.xml"/><Relationship Id="rId1" Type="http://schemas.openxmlformats.org/officeDocument/2006/relationships/slideLayout" Target="../slideLayouts/slideLayout92.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9.xml"/><Relationship Id="rId1"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0.xml"/><Relationship Id="rId1" Type="http://schemas.openxmlformats.org/officeDocument/2006/relationships/slideLayout" Target="../slideLayouts/slideLayout94.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1.xml"/><Relationship Id="rId1" Type="http://schemas.openxmlformats.org/officeDocument/2006/relationships/slideLayout" Target="../slideLayouts/slideLayout95.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2.xml"/><Relationship Id="rId1" Type="http://schemas.openxmlformats.org/officeDocument/2006/relationships/slideLayout" Target="../slideLayouts/slideLayout96.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3.xml"/><Relationship Id="rId1" Type="http://schemas.openxmlformats.org/officeDocument/2006/relationships/slideLayout" Target="../slideLayouts/slideLayout97.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4.xml"/><Relationship Id="rId1" Type="http://schemas.openxmlformats.org/officeDocument/2006/relationships/slideLayout" Target="../slideLayouts/slideLayout98.xml"/></Relationships>
</file>

<file path=ppt/slideMasters/_rels/slideMaster65.xml.rels><?xml version="1.0" encoding="UTF-8" standalone="yes"?>
<Relationships xmlns="http://schemas.openxmlformats.org/package/2006/relationships"><Relationship Id="rId2" Type="http://schemas.openxmlformats.org/officeDocument/2006/relationships/theme" Target="../theme/theme65.xml"/><Relationship Id="rId1" Type="http://schemas.openxmlformats.org/officeDocument/2006/relationships/slideLayout" Target="../slideLayouts/slideLayout99.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100.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101.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102.xml"/></Relationships>
</file>

<file path=ppt/slideMasters/_rels/slideMaster69.xml.rels><?xml version="1.0" encoding="UTF-8" standalone="yes"?>
<Relationships xmlns="http://schemas.openxmlformats.org/package/2006/relationships"><Relationship Id="rId2" Type="http://schemas.openxmlformats.org/officeDocument/2006/relationships/theme" Target="../theme/theme69.xml"/><Relationship Id="rId1"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0.xml"/></Relationships>
</file>

<file path=ppt/slideMasters/_rels/slideMaster70.xml.rels><?xml version="1.0" encoding="UTF-8" standalone="yes"?>
<Relationships xmlns="http://schemas.openxmlformats.org/package/2006/relationships"><Relationship Id="rId2" Type="http://schemas.openxmlformats.org/officeDocument/2006/relationships/theme" Target="../theme/theme70.xml"/><Relationship Id="rId1" Type="http://schemas.openxmlformats.org/officeDocument/2006/relationships/slideLayout" Target="../slideLayouts/slideLayout104.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105.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106.xml"/></Relationships>
</file>

<file path=ppt/slideMasters/_rels/slideMaster73.xml.rels><?xml version="1.0" encoding="UTF-8" standalone="yes"?>
<Relationships xmlns="http://schemas.openxmlformats.org/package/2006/relationships"><Relationship Id="rId2" Type="http://schemas.openxmlformats.org/officeDocument/2006/relationships/theme" Target="../theme/theme73.xml"/><Relationship Id="rId1" Type="http://schemas.openxmlformats.org/officeDocument/2006/relationships/slideLayout" Target="../slideLayouts/slideLayout107.xml"/></Relationships>
</file>

<file path=ppt/slideMasters/_rels/slideMaster74.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4" Type="http://schemas.openxmlformats.org/officeDocument/2006/relationships/theme" Target="../theme/theme74.xml"/></Relationships>
</file>

<file path=ppt/slideMasters/_rels/slideMaster75.xml.rels><?xml version="1.0" encoding="UTF-8" standalone="yes"?>
<Relationships xmlns="http://schemas.openxmlformats.org/package/2006/relationships"><Relationship Id="rId2" Type="http://schemas.openxmlformats.org/officeDocument/2006/relationships/theme" Target="../theme/theme75.xml"/><Relationship Id="rId1" Type="http://schemas.openxmlformats.org/officeDocument/2006/relationships/slideLayout" Target="../slideLayouts/slideLayout111.xml"/></Relationships>
</file>

<file path=ppt/slideMasters/_rels/slideMaster76.xml.rels><?xml version="1.0" encoding="UTF-8" standalone="yes"?>
<Relationships xmlns="http://schemas.openxmlformats.org/package/2006/relationships"><Relationship Id="rId2" Type="http://schemas.openxmlformats.org/officeDocument/2006/relationships/theme" Target="../theme/theme76.xml"/><Relationship Id="rId1" Type="http://schemas.openxmlformats.org/officeDocument/2006/relationships/slideLayout" Target="../slideLayouts/slideLayout112.xml"/></Relationships>
</file>

<file path=ppt/slideMasters/_rels/slideMaster77.xml.rels><?xml version="1.0" encoding="UTF-8" standalone="yes"?>
<Relationships xmlns="http://schemas.openxmlformats.org/package/2006/relationships"><Relationship Id="rId2" Type="http://schemas.openxmlformats.org/officeDocument/2006/relationships/theme" Target="../theme/theme77.xml"/><Relationship Id="rId1" Type="http://schemas.openxmlformats.org/officeDocument/2006/relationships/slideLayout" Target="../slideLayouts/slideLayout113.xml"/></Relationships>
</file>

<file path=ppt/slideMasters/_rels/slideMaster78.xml.rels><?xml version="1.0" encoding="UTF-8" standalone="yes"?>
<Relationships xmlns="http://schemas.openxmlformats.org/package/2006/relationships"><Relationship Id="rId2" Type="http://schemas.openxmlformats.org/officeDocument/2006/relationships/theme" Target="../theme/theme78.xml"/><Relationship Id="rId1"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4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title style</a:t>
            </a:r>
          </a:p>
        </p:txBody>
      </p:sp>
      <p:sp>
        <p:nvSpPr>
          <p:cNvPr id="1027" name="Rectangle 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 id="2147485114" r:id="rId13"/>
    <p:sldLayoutId id="2147485175" r:id="rId14"/>
  </p:sldLayoutIdLst>
  <p:txStyles>
    <p:titleStyle>
      <a:lvl1pPr algn="ctr" rtl="0" eaLnBrk="0" fontAlgn="base" hangingPunct="0">
        <a:spcBef>
          <a:spcPct val="0"/>
        </a:spcBef>
        <a:spcAft>
          <a:spcPct val="0"/>
        </a:spcAft>
        <a:defRPr sz="3600">
          <a:solidFill>
            <a:srgbClr val="333333"/>
          </a:solidFill>
          <a:latin typeface="+mj-lt"/>
          <a:ea typeface="+mj-ea"/>
          <a:cs typeface="+mj-cs"/>
        </a:defRPr>
      </a:lvl1pPr>
      <a:lvl2pPr algn="ctr" rtl="0" eaLnBrk="0" fontAlgn="base" hangingPunct="0">
        <a:spcBef>
          <a:spcPct val="0"/>
        </a:spcBef>
        <a:spcAft>
          <a:spcPct val="0"/>
        </a:spcAft>
        <a:defRPr sz="3600">
          <a:solidFill>
            <a:srgbClr val="333333"/>
          </a:solidFill>
          <a:latin typeface="Arial" charset="0"/>
        </a:defRPr>
      </a:lvl2pPr>
      <a:lvl3pPr algn="ctr" rtl="0" eaLnBrk="0" fontAlgn="base" hangingPunct="0">
        <a:spcBef>
          <a:spcPct val="0"/>
        </a:spcBef>
        <a:spcAft>
          <a:spcPct val="0"/>
        </a:spcAft>
        <a:defRPr sz="3600">
          <a:solidFill>
            <a:srgbClr val="333333"/>
          </a:solidFill>
          <a:latin typeface="Arial" charset="0"/>
        </a:defRPr>
      </a:lvl3pPr>
      <a:lvl4pPr algn="ctr" rtl="0" eaLnBrk="0" fontAlgn="base" hangingPunct="0">
        <a:spcBef>
          <a:spcPct val="0"/>
        </a:spcBef>
        <a:spcAft>
          <a:spcPct val="0"/>
        </a:spcAft>
        <a:defRPr sz="3600">
          <a:solidFill>
            <a:srgbClr val="333333"/>
          </a:solidFill>
          <a:latin typeface="Arial" charset="0"/>
        </a:defRPr>
      </a:lvl4pPr>
      <a:lvl5pPr algn="ctr" rtl="0" eaLnBrk="0" fontAlgn="base" hangingPunct="0">
        <a:spcBef>
          <a:spcPct val="0"/>
        </a:spcBef>
        <a:spcAft>
          <a:spcPct val="0"/>
        </a:spcAft>
        <a:defRPr sz="3600">
          <a:solidFill>
            <a:srgbClr val="333333"/>
          </a:solidFill>
          <a:latin typeface="Arial" charset="0"/>
        </a:defRPr>
      </a:lvl5pPr>
      <a:lvl6pPr marL="456443" algn="ctr" rtl="0" fontAlgn="base">
        <a:spcBef>
          <a:spcPct val="0"/>
        </a:spcBef>
        <a:spcAft>
          <a:spcPct val="0"/>
        </a:spcAft>
        <a:defRPr sz="3600">
          <a:solidFill>
            <a:srgbClr val="333333"/>
          </a:solidFill>
          <a:latin typeface="Arial" charset="0"/>
        </a:defRPr>
      </a:lvl6pPr>
      <a:lvl7pPr marL="912900" algn="ctr" rtl="0" fontAlgn="base">
        <a:spcBef>
          <a:spcPct val="0"/>
        </a:spcBef>
        <a:spcAft>
          <a:spcPct val="0"/>
        </a:spcAft>
        <a:defRPr sz="3600">
          <a:solidFill>
            <a:srgbClr val="333333"/>
          </a:solidFill>
          <a:latin typeface="Arial" charset="0"/>
        </a:defRPr>
      </a:lvl7pPr>
      <a:lvl8pPr marL="1369360" algn="ctr" rtl="0" fontAlgn="base">
        <a:spcBef>
          <a:spcPct val="0"/>
        </a:spcBef>
        <a:spcAft>
          <a:spcPct val="0"/>
        </a:spcAft>
        <a:defRPr sz="3600">
          <a:solidFill>
            <a:srgbClr val="333333"/>
          </a:solidFill>
          <a:latin typeface="Arial" charset="0"/>
        </a:defRPr>
      </a:lvl8pPr>
      <a:lvl9pPr marL="1825809" algn="ctr" rtl="0" fontAlgn="base">
        <a:spcBef>
          <a:spcPct val="0"/>
        </a:spcBef>
        <a:spcAft>
          <a:spcPct val="0"/>
        </a:spcAft>
        <a:defRPr sz="3600">
          <a:solidFill>
            <a:srgbClr val="333333"/>
          </a:solidFill>
          <a:latin typeface="Arial" charset="0"/>
        </a:defRPr>
      </a:lvl9pPr>
    </p:titleStyle>
    <p:bodyStyle>
      <a:lvl1pPr marL="341313" indent="-341313" algn="l" rtl="0" eaLnBrk="0" fontAlgn="base" hangingPunct="0">
        <a:spcBef>
          <a:spcPct val="20000"/>
        </a:spcBef>
        <a:spcAft>
          <a:spcPct val="0"/>
        </a:spcAft>
        <a:defRPr sz="3200">
          <a:solidFill>
            <a:srgbClr val="333333"/>
          </a:solidFill>
          <a:latin typeface="+mn-lt"/>
          <a:ea typeface="+mn-ea"/>
          <a:cs typeface="+mn-cs"/>
        </a:defRPr>
      </a:lvl1pPr>
      <a:lvl2pPr marL="741363" indent="-284163" algn="l" rtl="0" eaLnBrk="0" fontAlgn="base" hangingPunct="0">
        <a:spcBef>
          <a:spcPct val="20000"/>
        </a:spcBef>
        <a:spcAft>
          <a:spcPct val="0"/>
        </a:spcAft>
        <a:buChar char="–"/>
        <a:defRPr sz="2800">
          <a:solidFill>
            <a:srgbClr val="333333"/>
          </a:solidFill>
          <a:latin typeface="+mn-lt"/>
        </a:defRPr>
      </a:lvl2pPr>
      <a:lvl3pPr marL="1139825" indent="-227013" algn="l" rtl="0" eaLnBrk="0" fontAlgn="base" hangingPunct="0">
        <a:spcBef>
          <a:spcPct val="20000"/>
        </a:spcBef>
        <a:spcAft>
          <a:spcPct val="0"/>
        </a:spcAft>
        <a:buChar char="•"/>
        <a:defRPr sz="2400">
          <a:solidFill>
            <a:srgbClr val="333333"/>
          </a:solidFill>
          <a:latin typeface="+mn-lt"/>
        </a:defRPr>
      </a:lvl3pPr>
      <a:lvl4pPr marL="1597025" indent="-227013" algn="l" rtl="0" eaLnBrk="0" fontAlgn="base" hangingPunct="0">
        <a:spcBef>
          <a:spcPct val="20000"/>
        </a:spcBef>
        <a:spcAft>
          <a:spcPct val="0"/>
        </a:spcAft>
        <a:buChar char="–"/>
        <a:defRPr sz="2000">
          <a:solidFill>
            <a:srgbClr val="333333"/>
          </a:solidFill>
          <a:latin typeface="+mn-lt"/>
        </a:defRPr>
      </a:lvl4pPr>
      <a:lvl5pPr marL="2052638" indent="-227013" algn="l" rtl="0" eaLnBrk="0" fontAlgn="base" hangingPunct="0">
        <a:spcBef>
          <a:spcPct val="20000"/>
        </a:spcBef>
        <a:spcAft>
          <a:spcPct val="0"/>
        </a:spcAft>
        <a:buChar char="»"/>
        <a:defRPr sz="2000">
          <a:solidFill>
            <a:srgbClr val="333333"/>
          </a:solidFill>
          <a:latin typeface="+mn-lt"/>
        </a:defRPr>
      </a:lvl5pPr>
      <a:lvl6pPr marL="2510488" indent="-228221" algn="l" rtl="0" fontAlgn="base">
        <a:spcBef>
          <a:spcPct val="20000"/>
        </a:spcBef>
        <a:spcAft>
          <a:spcPct val="0"/>
        </a:spcAft>
        <a:buChar char="»"/>
        <a:defRPr sz="2000">
          <a:solidFill>
            <a:srgbClr val="333333"/>
          </a:solidFill>
          <a:latin typeface="+mn-lt"/>
        </a:defRPr>
      </a:lvl6pPr>
      <a:lvl7pPr marL="2966936" indent="-228221" algn="l" rtl="0" fontAlgn="base">
        <a:spcBef>
          <a:spcPct val="20000"/>
        </a:spcBef>
        <a:spcAft>
          <a:spcPct val="0"/>
        </a:spcAft>
        <a:buChar char="»"/>
        <a:defRPr sz="2000">
          <a:solidFill>
            <a:srgbClr val="333333"/>
          </a:solidFill>
          <a:latin typeface="+mn-lt"/>
        </a:defRPr>
      </a:lvl7pPr>
      <a:lvl8pPr marL="3423392" indent="-228221" algn="l" rtl="0" fontAlgn="base">
        <a:spcBef>
          <a:spcPct val="20000"/>
        </a:spcBef>
        <a:spcAft>
          <a:spcPct val="0"/>
        </a:spcAft>
        <a:buChar char="»"/>
        <a:defRPr sz="2000">
          <a:solidFill>
            <a:srgbClr val="333333"/>
          </a:solidFill>
          <a:latin typeface="+mn-lt"/>
        </a:defRPr>
      </a:lvl8pPr>
      <a:lvl9pPr marL="3879834" indent="-228221"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eaLnBrk="0" hangingPunct="0">
              <a:defRPr sz="1400">
                <a:solidFill>
                  <a:srgbClr val="000000"/>
                </a:solidFill>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eaLnBrk="0" hangingPunct="0">
              <a:defRPr sz="1400">
                <a:solidFill>
                  <a:srgbClr val="000000"/>
                </a:solidFill>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eaLnBrk="0" hangingPunct="0">
              <a:defRPr sz="1400">
                <a:solidFill>
                  <a:srgbClr val="000000"/>
                </a:solidFill>
                <a:latin typeface="Times" charset="0"/>
              </a:defRPr>
            </a:lvl1pPr>
          </a:lstStyle>
          <a:p>
            <a:pPr>
              <a:defRPr/>
            </a:pPr>
            <a:fld id="{32C7390E-7121-4C1C-94A5-86B197006AE2}" type="slidenum">
              <a:rPr lang="en-US"/>
              <a:pPr>
                <a:defRPr/>
              </a:pPr>
              <a:t>‹#›</a:t>
            </a:fld>
            <a:endParaRPr lang="en-US"/>
          </a:p>
        </p:txBody>
      </p:sp>
      <p:pic>
        <p:nvPicPr>
          <p:cNvPr id="41991" name="Picture 7" descr="conference_ppt_bkgd.jpg                                        0164766EMacintosh HD                   BBA76DE9:"/>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6443" algn="ctr" rtl="0" fontAlgn="base">
        <a:spcBef>
          <a:spcPct val="0"/>
        </a:spcBef>
        <a:spcAft>
          <a:spcPct val="0"/>
        </a:spcAft>
        <a:defRPr sz="4400">
          <a:solidFill>
            <a:schemeClr val="bg1"/>
          </a:solidFill>
          <a:latin typeface="Myriad Pro Bold" charset="0"/>
        </a:defRPr>
      </a:lvl6pPr>
      <a:lvl7pPr marL="912900" algn="ctr" rtl="0" fontAlgn="base">
        <a:spcBef>
          <a:spcPct val="0"/>
        </a:spcBef>
        <a:spcAft>
          <a:spcPct val="0"/>
        </a:spcAft>
        <a:defRPr sz="4400">
          <a:solidFill>
            <a:schemeClr val="bg1"/>
          </a:solidFill>
          <a:latin typeface="Myriad Pro Bold" charset="0"/>
        </a:defRPr>
      </a:lvl7pPr>
      <a:lvl8pPr marL="1369360" algn="ctr" rtl="0" fontAlgn="base">
        <a:spcBef>
          <a:spcPct val="0"/>
        </a:spcBef>
        <a:spcAft>
          <a:spcPct val="0"/>
        </a:spcAft>
        <a:defRPr sz="4400">
          <a:solidFill>
            <a:schemeClr val="bg1"/>
          </a:solidFill>
          <a:latin typeface="Myriad Pro Bold" charset="0"/>
        </a:defRPr>
      </a:lvl8pPr>
      <a:lvl9pPr marL="1825809" algn="ctr" rtl="0" fontAlgn="base">
        <a:spcBef>
          <a:spcPct val="0"/>
        </a:spcBef>
        <a:spcAft>
          <a:spcPct val="0"/>
        </a:spcAft>
        <a:defRPr sz="4400">
          <a:solidFill>
            <a:schemeClr val="bg1"/>
          </a:solidFill>
          <a:latin typeface="Myriad Pro Bold"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800">
          <a:solidFill>
            <a:schemeClr val="bg1"/>
          </a:solidFill>
          <a:latin typeface="+mn-lt"/>
        </a:defRPr>
      </a:lvl2pPr>
      <a:lvl3pPr marL="1139825" indent="-227013" algn="l" rtl="0" eaLnBrk="0" fontAlgn="base" hangingPunct="0">
        <a:spcBef>
          <a:spcPct val="20000"/>
        </a:spcBef>
        <a:spcAft>
          <a:spcPct val="0"/>
        </a:spcAft>
        <a:buChar char="•"/>
        <a:defRPr sz="2400">
          <a:solidFill>
            <a:schemeClr val="bg1"/>
          </a:solidFill>
          <a:latin typeface="+mn-lt"/>
        </a:defRPr>
      </a:lvl3pPr>
      <a:lvl4pPr marL="1597025" indent="-227013" algn="l" rtl="0" eaLnBrk="0" fontAlgn="base" hangingPunct="0">
        <a:spcBef>
          <a:spcPct val="20000"/>
        </a:spcBef>
        <a:spcAft>
          <a:spcPct val="0"/>
        </a:spcAft>
        <a:buChar char="–"/>
        <a:defRPr sz="2000">
          <a:solidFill>
            <a:schemeClr val="bg1"/>
          </a:solidFill>
          <a:latin typeface="+mn-lt"/>
        </a:defRPr>
      </a:lvl4pPr>
      <a:lvl5pPr marL="2052638" indent="-227013" algn="l" rtl="0" eaLnBrk="0" fontAlgn="base" hangingPunct="0">
        <a:spcBef>
          <a:spcPct val="20000"/>
        </a:spcBef>
        <a:spcAft>
          <a:spcPct val="0"/>
        </a:spcAft>
        <a:buChar char="»"/>
        <a:defRPr sz="2000">
          <a:solidFill>
            <a:schemeClr val="bg1"/>
          </a:solidFill>
          <a:latin typeface="+mn-lt"/>
        </a:defRPr>
      </a:lvl5pPr>
      <a:lvl6pPr marL="2510488" indent="-228221" algn="l" rtl="0" fontAlgn="base">
        <a:spcBef>
          <a:spcPct val="20000"/>
        </a:spcBef>
        <a:spcAft>
          <a:spcPct val="0"/>
        </a:spcAft>
        <a:buChar char="»"/>
        <a:defRPr sz="2000">
          <a:solidFill>
            <a:schemeClr val="bg1"/>
          </a:solidFill>
          <a:latin typeface="+mn-lt"/>
        </a:defRPr>
      </a:lvl6pPr>
      <a:lvl7pPr marL="2966936" indent="-228221" algn="l" rtl="0" fontAlgn="base">
        <a:spcBef>
          <a:spcPct val="20000"/>
        </a:spcBef>
        <a:spcAft>
          <a:spcPct val="0"/>
        </a:spcAft>
        <a:buChar char="»"/>
        <a:defRPr sz="2000">
          <a:solidFill>
            <a:schemeClr val="bg1"/>
          </a:solidFill>
          <a:latin typeface="+mn-lt"/>
        </a:defRPr>
      </a:lvl7pPr>
      <a:lvl8pPr marL="3423392" indent="-228221" algn="l" rtl="0" fontAlgn="base">
        <a:spcBef>
          <a:spcPct val="20000"/>
        </a:spcBef>
        <a:spcAft>
          <a:spcPct val="0"/>
        </a:spcAft>
        <a:buChar char="»"/>
        <a:defRPr sz="2000">
          <a:solidFill>
            <a:schemeClr val="bg1"/>
          </a:solidFill>
          <a:latin typeface="+mn-lt"/>
        </a:defRPr>
      </a:lvl8pPr>
      <a:lvl9pPr marL="3879834" indent="-228221" algn="l" rtl="0" fontAlgn="base">
        <a:spcBef>
          <a:spcPct val="20000"/>
        </a:spcBef>
        <a:spcAft>
          <a:spcPct val="0"/>
        </a:spcAft>
        <a:buChar char="»"/>
        <a:defRPr sz="2000">
          <a:solidFill>
            <a:schemeClr val="bg1"/>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48130"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48132"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eaLnBrk="1" hangingPunct="1">
              <a:defRPr sz="1400" b="0">
                <a:solidFill>
                  <a:srgbClr val="FFFFFF"/>
                </a:solidFill>
                <a:effectLst/>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eaLnBrk="1" hangingPunct="1">
              <a:defRPr sz="1400" b="0">
                <a:solidFill>
                  <a:srgbClr val="FFFFFF"/>
                </a:solidFill>
                <a:effectLst/>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eaLnBrk="1" hangingPunct="1">
              <a:defRPr sz="1400" b="0">
                <a:solidFill>
                  <a:srgbClr val="FFFFFF"/>
                </a:solidFill>
                <a:effectLst/>
                <a:latin typeface="Arial" charset="0"/>
              </a:defRPr>
            </a:lvl1pPr>
          </a:lstStyle>
          <a:p>
            <a:pPr>
              <a:defRPr/>
            </a:pPr>
            <a:fld id="{6DB27222-CA70-4E67-A2FF-0B63C8A8E2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0" r:id="rId1"/>
  </p:sldLayoutIdLst>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6443" algn="l" rtl="0" eaLnBrk="0" fontAlgn="base" hangingPunct="0">
        <a:spcBef>
          <a:spcPct val="0"/>
        </a:spcBef>
        <a:spcAft>
          <a:spcPct val="0"/>
        </a:spcAft>
        <a:defRPr sz="2800">
          <a:solidFill>
            <a:schemeClr val="bg1"/>
          </a:solidFill>
          <a:latin typeface="Verdana" pitchFamily="34" charset="0"/>
        </a:defRPr>
      </a:lvl6pPr>
      <a:lvl7pPr marL="912900" algn="l" rtl="0" eaLnBrk="0" fontAlgn="base" hangingPunct="0">
        <a:spcBef>
          <a:spcPct val="0"/>
        </a:spcBef>
        <a:spcAft>
          <a:spcPct val="0"/>
        </a:spcAft>
        <a:defRPr sz="2800">
          <a:solidFill>
            <a:schemeClr val="bg1"/>
          </a:solidFill>
          <a:latin typeface="Verdana" pitchFamily="34" charset="0"/>
        </a:defRPr>
      </a:lvl7pPr>
      <a:lvl8pPr marL="1369360" algn="l" rtl="0" eaLnBrk="0" fontAlgn="base" hangingPunct="0">
        <a:spcBef>
          <a:spcPct val="0"/>
        </a:spcBef>
        <a:spcAft>
          <a:spcPct val="0"/>
        </a:spcAft>
        <a:defRPr sz="2800">
          <a:solidFill>
            <a:schemeClr val="bg1"/>
          </a:solidFill>
          <a:latin typeface="Verdana" pitchFamily="34" charset="0"/>
        </a:defRPr>
      </a:lvl8pPr>
      <a:lvl9pPr marL="1825809" algn="l" rtl="0" eaLnBrk="0" fontAlgn="base" hangingPunct="0">
        <a:spcBef>
          <a:spcPct val="0"/>
        </a:spcBef>
        <a:spcAft>
          <a:spcPct val="0"/>
        </a:spcAft>
        <a:defRPr sz="2800">
          <a:solidFill>
            <a:schemeClr val="bg1"/>
          </a:solidFill>
          <a:latin typeface="Verdana" pitchFamily="34" charset="0"/>
        </a:defRPr>
      </a:lvl9pPr>
    </p:titleStyle>
    <p:bodyStyle>
      <a:lvl1pPr marL="341313" indent="-341313"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1363" indent="-284163" algn="l" rtl="0" eaLnBrk="0" fontAlgn="base" hangingPunct="0">
        <a:spcBef>
          <a:spcPct val="20000"/>
        </a:spcBef>
        <a:spcAft>
          <a:spcPct val="0"/>
        </a:spcAft>
        <a:buFont typeface="Wingdings" pitchFamily="2" charset="2"/>
        <a:buChar char="§"/>
        <a:defRPr>
          <a:solidFill>
            <a:schemeClr val="bg1"/>
          </a:solidFill>
          <a:latin typeface="+mn-lt"/>
        </a:defRPr>
      </a:lvl2pPr>
      <a:lvl3pPr marL="1139825" indent="-227013" algn="l" rtl="0" eaLnBrk="0" fontAlgn="base" hangingPunct="0">
        <a:spcBef>
          <a:spcPct val="20000"/>
        </a:spcBef>
        <a:spcAft>
          <a:spcPct val="0"/>
        </a:spcAft>
        <a:buFont typeface="Wingdings" pitchFamily="2" charset="2"/>
        <a:buChar char="§"/>
        <a:defRPr sz="1600">
          <a:solidFill>
            <a:schemeClr val="bg1"/>
          </a:solidFill>
          <a:latin typeface="+mn-lt"/>
        </a:defRPr>
      </a:lvl3pPr>
      <a:lvl4pPr marL="1597025" indent="-227013" algn="l" rtl="0" eaLnBrk="0" fontAlgn="base" hangingPunct="0">
        <a:spcBef>
          <a:spcPct val="20000"/>
        </a:spcBef>
        <a:spcAft>
          <a:spcPct val="0"/>
        </a:spcAft>
        <a:buFont typeface="Wingdings" pitchFamily="2" charset="2"/>
        <a:buChar char="§"/>
        <a:defRPr sz="1400">
          <a:solidFill>
            <a:schemeClr val="bg1"/>
          </a:solidFill>
          <a:latin typeface="+mn-lt"/>
        </a:defRPr>
      </a:lvl4pPr>
      <a:lvl5pPr marL="2052638" indent="-227013" algn="l" rtl="0" eaLnBrk="0" fontAlgn="base" hangingPunct="0">
        <a:spcBef>
          <a:spcPct val="20000"/>
        </a:spcBef>
        <a:spcAft>
          <a:spcPct val="0"/>
        </a:spcAft>
        <a:buFont typeface="Wingdings" pitchFamily="2" charset="2"/>
        <a:buChar char="§"/>
        <a:defRPr sz="1200">
          <a:solidFill>
            <a:schemeClr val="bg1"/>
          </a:solidFill>
          <a:latin typeface="+mn-lt"/>
        </a:defRPr>
      </a:lvl5pPr>
      <a:lvl6pPr marL="2510488" indent="-228221" algn="l" rtl="0" eaLnBrk="0" fontAlgn="base" hangingPunct="0">
        <a:spcBef>
          <a:spcPct val="20000"/>
        </a:spcBef>
        <a:spcAft>
          <a:spcPct val="0"/>
        </a:spcAft>
        <a:buFont typeface="Wingdings" pitchFamily="2" charset="2"/>
        <a:buChar char="§"/>
        <a:defRPr sz="1200">
          <a:solidFill>
            <a:schemeClr val="bg1"/>
          </a:solidFill>
          <a:latin typeface="+mn-lt"/>
        </a:defRPr>
      </a:lvl6pPr>
      <a:lvl7pPr marL="2966936" indent="-228221" algn="l" rtl="0" eaLnBrk="0" fontAlgn="base" hangingPunct="0">
        <a:spcBef>
          <a:spcPct val="20000"/>
        </a:spcBef>
        <a:spcAft>
          <a:spcPct val="0"/>
        </a:spcAft>
        <a:buFont typeface="Wingdings" pitchFamily="2" charset="2"/>
        <a:buChar char="§"/>
        <a:defRPr sz="1200">
          <a:solidFill>
            <a:schemeClr val="bg1"/>
          </a:solidFill>
          <a:latin typeface="+mn-lt"/>
        </a:defRPr>
      </a:lvl7pPr>
      <a:lvl8pPr marL="3423392" indent="-228221" algn="l" rtl="0" eaLnBrk="0" fontAlgn="base" hangingPunct="0">
        <a:spcBef>
          <a:spcPct val="20000"/>
        </a:spcBef>
        <a:spcAft>
          <a:spcPct val="0"/>
        </a:spcAft>
        <a:buFont typeface="Wingdings" pitchFamily="2" charset="2"/>
        <a:buChar char="§"/>
        <a:defRPr sz="1200">
          <a:solidFill>
            <a:schemeClr val="bg1"/>
          </a:solidFill>
          <a:latin typeface="+mn-lt"/>
        </a:defRPr>
      </a:lvl8pPr>
      <a:lvl9pPr marL="3879834" indent="-228221" algn="l" rtl="0" eaLnBrk="0" fontAlgn="base" hangingPunct="0">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184" tIns="32088" rIns="64184" bIns="32088"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1D6E9394-E57C-40A6-9BB2-83F1575EE6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5"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0910"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1826"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2741"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3658"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520700"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801688"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122363"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43038"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65045" indent="-16045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85943" indent="-16045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406867" indent="-16045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27773" indent="-16045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0910" rtl="0" eaLnBrk="1" latinLnBrk="0" hangingPunct="1">
        <a:defRPr sz="1300" kern="1200">
          <a:solidFill>
            <a:schemeClr val="tx1"/>
          </a:solidFill>
          <a:latin typeface="+mn-lt"/>
          <a:ea typeface="+mn-ea"/>
          <a:cs typeface="+mn-cs"/>
        </a:defRPr>
      </a:lvl1pPr>
      <a:lvl2pPr marL="320910" algn="l" defTabSz="320910" rtl="0" eaLnBrk="1" latinLnBrk="0" hangingPunct="1">
        <a:defRPr sz="1300" kern="1200">
          <a:solidFill>
            <a:schemeClr val="tx1"/>
          </a:solidFill>
          <a:latin typeface="+mn-lt"/>
          <a:ea typeface="+mn-ea"/>
          <a:cs typeface="+mn-cs"/>
        </a:defRPr>
      </a:lvl2pPr>
      <a:lvl3pPr marL="641826" algn="l" defTabSz="320910" rtl="0" eaLnBrk="1" latinLnBrk="0" hangingPunct="1">
        <a:defRPr sz="1300" kern="1200">
          <a:solidFill>
            <a:schemeClr val="tx1"/>
          </a:solidFill>
          <a:latin typeface="+mn-lt"/>
          <a:ea typeface="+mn-ea"/>
          <a:cs typeface="+mn-cs"/>
        </a:defRPr>
      </a:lvl3pPr>
      <a:lvl4pPr marL="962741" algn="l" defTabSz="320910" rtl="0" eaLnBrk="1" latinLnBrk="0" hangingPunct="1">
        <a:defRPr sz="1300" kern="1200">
          <a:solidFill>
            <a:schemeClr val="tx1"/>
          </a:solidFill>
          <a:latin typeface="+mn-lt"/>
          <a:ea typeface="+mn-ea"/>
          <a:cs typeface="+mn-cs"/>
        </a:defRPr>
      </a:lvl4pPr>
      <a:lvl5pPr marL="1283658" algn="l" defTabSz="320910" rtl="0" eaLnBrk="1" latinLnBrk="0" hangingPunct="1">
        <a:defRPr sz="1300" kern="1200">
          <a:solidFill>
            <a:schemeClr val="tx1"/>
          </a:solidFill>
          <a:latin typeface="+mn-lt"/>
          <a:ea typeface="+mn-ea"/>
          <a:cs typeface="+mn-cs"/>
        </a:defRPr>
      </a:lvl5pPr>
      <a:lvl6pPr marL="1604576" algn="l" defTabSz="320910" rtl="0" eaLnBrk="1" latinLnBrk="0" hangingPunct="1">
        <a:defRPr sz="1300" kern="1200">
          <a:solidFill>
            <a:schemeClr val="tx1"/>
          </a:solidFill>
          <a:latin typeface="+mn-lt"/>
          <a:ea typeface="+mn-ea"/>
          <a:cs typeface="+mn-cs"/>
        </a:defRPr>
      </a:lvl6pPr>
      <a:lvl7pPr marL="1925487" algn="l" defTabSz="320910" rtl="0" eaLnBrk="1" latinLnBrk="0" hangingPunct="1">
        <a:defRPr sz="1300" kern="1200">
          <a:solidFill>
            <a:schemeClr val="tx1"/>
          </a:solidFill>
          <a:latin typeface="+mn-lt"/>
          <a:ea typeface="+mn-ea"/>
          <a:cs typeface="+mn-cs"/>
        </a:defRPr>
      </a:lvl7pPr>
      <a:lvl8pPr marL="2246406" algn="l" defTabSz="320910" rtl="0" eaLnBrk="1" latinLnBrk="0" hangingPunct="1">
        <a:defRPr sz="1300" kern="1200">
          <a:solidFill>
            <a:schemeClr val="tx1"/>
          </a:solidFill>
          <a:latin typeface="+mn-lt"/>
          <a:ea typeface="+mn-ea"/>
          <a:cs typeface="+mn-cs"/>
        </a:defRPr>
      </a:lvl8pPr>
      <a:lvl9pPr marL="2567318" algn="l" defTabSz="320910"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191" tIns="32092" rIns="64191" bIns="32092"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5C035668-9240-430B-9FFC-FCE1677708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6"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0943"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1892"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2841"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3790"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520700"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801688"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122363"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43038"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65225"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86157"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407113"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28053"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0943" rtl="0" eaLnBrk="1" latinLnBrk="0" hangingPunct="1">
        <a:defRPr sz="1300" kern="1200">
          <a:solidFill>
            <a:schemeClr val="tx1"/>
          </a:solidFill>
          <a:latin typeface="+mn-lt"/>
          <a:ea typeface="+mn-ea"/>
          <a:cs typeface="+mn-cs"/>
        </a:defRPr>
      </a:lvl1pPr>
      <a:lvl2pPr marL="320943" algn="l" defTabSz="320943" rtl="0" eaLnBrk="1" latinLnBrk="0" hangingPunct="1">
        <a:defRPr sz="1300" kern="1200">
          <a:solidFill>
            <a:schemeClr val="tx1"/>
          </a:solidFill>
          <a:latin typeface="+mn-lt"/>
          <a:ea typeface="+mn-ea"/>
          <a:cs typeface="+mn-cs"/>
        </a:defRPr>
      </a:lvl2pPr>
      <a:lvl3pPr marL="641892" algn="l" defTabSz="320943" rtl="0" eaLnBrk="1" latinLnBrk="0" hangingPunct="1">
        <a:defRPr sz="1300" kern="1200">
          <a:solidFill>
            <a:schemeClr val="tx1"/>
          </a:solidFill>
          <a:latin typeface="+mn-lt"/>
          <a:ea typeface="+mn-ea"/>
          <a:cs typeface="+mn-cs"/>
        </a:defRPr>
      </a:lvl3pPr>
      <a:lvl4pPr marL="962841" algn="l" defTabSz="320943" rtl="0" eaLnBrk="1" latinLnBrk="0" hangingPunct="1">
        <a:defRPr sz="1300" kern="1200">
          <a:solidFill>
            <a:schemeClr val="tx1"/>
          </a:solidFill>
          <a:latin typeface="+mn-lt"/>
          <a:ea typeface="+mn-ea"/>
          <a:cs typeface="+mn-cs"/>
        </a:defRPr>
      </a:lvl4pPr>
      <a:lvl5pPr marL="1283790" algn="l" defTabSz="320943" rtl="0" eaLnBrk="1" latinLnBrk="0" hangingPunct="1">
        <a:defRPr sz="1300" kern="1200">
          <a:solidFill>
            <a:schemeClr val="tx1"/>
          </a:solidFill>
          <a:latin typeface="+mn-lt"/>
          <a:ea typeface="+mn-ea"/>
          <a:cs typeface="+mn-cs"/>
        </a:defRPr>
      </a:lvl5pPr>
      <a:lvl6pPr marL="1604740" algn="l" defTabSz="320943" rtl="0" eaLnBrk="1" latinLnBrk="0" hangingPunct="1">
        <a:defRPr sz="1300" kern="1200">
          <a:solidFill>
            <a:schemeClr val="tx1"/>
          </a:solidFill>
          <a:latin typeface="+mn-lt"/>
          <a:ea typeface="+mn-ea"/>
          <a:cs typeface="+mn-cs"/>
        </a:defRPr>
      </a:lvl6pPr>
      <a:lvl7pPr marL="1925685" algn="l" defTabSz="320943" rtl="0" eaLnBrk="1" latinLnBrk="0" hangingPunct="1">
        <a:defRPr sz="1300" kern="1200">
          <a:solidFill>
            <a:schemeClr val="tx1"/>
          </a:solidFill>
          <a:latin typeface="+mn-lt"/>
          <a:ea typeface="+mn-ea"/>
          <a:cs typeface="+mn-cs"/>
        </a:defRPr>
      </a:lvl7pPr>
      <a:lvl8pPr marL="2246636" algn="l" defTabSz="320943" rtl="0" eaLnBrk="1" latinLnBrk="0" hangingPunct="1">
        <a:defRPr sz="1300" kern="1200">
          <a:solidFill>
            <a:schemeClr val="tx1"/>
          </a:solidFill>
          <a:latin typeface="+mn-lt"/>
          <a:ea typeface="+mn-ea"/>
          <a:cs typeface="+mn-cs"/>
        </a:defRPr>
      </a:lvl8pPr>
      <a:lvl9pPr marL="2567581" algn="l" defTabSz="320943"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bwMode="auto">
          <a:xfrm>
            <a:off x="687388" y="384175"/>
            <a:ext cx="7769225"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744" tIns="26744" rIns="26744" bIns="26744" numCol="1" anchor="ctr" anchorCtr="0" compatLnSpc="1">
            <a:prstTxWarp prst="textNoShape">
              <a:avLst/>
            </a:prstTxWarp>
          </a:bodyPr>
          <a:lstStyle/>
          <a:p>
            <a:pPr lvl="0"/>
            <a:r>
              <a:rPr lang="en-US" smtClean="0">
                <a:sym typeface="Myriad Pro Bold" charset="0"/>
              </a:rPr>
              <a:t>Click to edit Master title style</a:t>
            </a:r>
          </a:p>
        </p:txBody>
      </p:sp>
      <p:sp>
        <p:nvSpPr>
          <p:cNvPr id="55299" name="Rectangle 2"/>
          <p:cNvSpPr>
            <a:spLocks noGrp="1" noChangeArrowheads="1"/>
          </p:cNvSpPr>
          <p:nvPr>
            <p:ph type="body" idx="1"/>
          </p:nvPr>
        </p:nvSpPr>
        <p:spPr bwMode="auto">
          <a:xfrm>
            <a:off x="687388" y="1982788"/>
            <a:ext cx="7769225" cy="487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744" tIns="26744" rIns="26744" bIns="26744" numCol="1" anchor="t" anchorCtr="0" compatLnSpc="1">
            <a:prstTxWarp prst="textNoShape">
              <a:avLst/>
            </a:prstTxWarp>
          </a:bodyPr>
          <a:lstStyle/>
          <a:p>
            <a:pPr lvl="0"/>
            <a:r>
              <a:rPr lang="en-US" smtClean="0">
                <a:sym typeface="Myriad Pro" pitchFamily="34" charset="0"/>
              </a:rPr>
              <a:t>Click to edit Master text styles</a:t>
            </a:r>
          </a:p>
          <a:p>
            <a:pPr lvl="1"/>
            <a:r>
              <a:rPr lang="en-US" smtClean="0">
                <a:sym typeface="Myriad Pro" pitchFamily="34" charset="0"/>
              </a:rPr>
              <a:t>Second level</a:t>
            </a:r>
          </a:p>
          <a:p>
            <a:pPr lvl="2"/>
            <a:r>
              <a:rPr lang="en-US" smtClean="0">
                <a:sym typeface="Myriad Pro" pitchFamily="34" charset="0"/>
              </a:rPr>
              <a:t>Third level</a:t>
            </a:r>
          </a:p>
          <a:p>
            <a:pPr lvl="3"/>
            <a:r>
              <a:rPr lang="en-US" smtClean="0">
                <a:sym typeface="Myriad Pro" pitchFamily="34" charset="0"/>
              </a:rPr>
              <a:t>Fourth level</a:t>
            </a:r>
          </a:p>
          <a:p>
            <a:pPr lvl="4"/>
            <a:r>
              <a:rPr lang="en-US" smtClean="0">
                <a:sym typeface="Myriad Pro" pitchFamily="34" charset="0"/>
              </a:rPr>
              <a:t>Fifth level</a:t>
            </a:r>
          </a:p>
        </p:txBody>
      </p:sp>
      <p:sp>
        <p:nvSpPr>
          <p:cNvPr id="2" name="Text Box 3"/>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191" tIns="32092" rIns="64191" bIns="32092"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3D0A07F6-B45C-411F-B120-86043E7E75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7"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0943"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1892"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2841"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3790"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493713"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774700"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095375"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16050"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38468"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59411"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380361"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01308" indent="-160475"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0943" rtl="0" eaLnBrk="1" latinLnBrk="0" hangingPunct="1">
        <a:defRPr sz="1300" kern="1200">
          <a:solidFill>
            <a:schemeClr val="tx1"/>
          </a:solidFill>
          <a:latin typeface="+mn-lt"/>
          <a:ea typeface="+mn-ea"/>
          <a:cs typeface="+mn-cs"/>
        </a:defRPr>
      </a:lvl1pPr>
      <a:lvl2pPr marL="320943" algn="l" defTabSz="320943" rtl="0" eaLnBrk="1" latinLnBrk="0" hangingPunct="1">
        <a:defRPr sz="1300" kern="1200">
          <a:solidFill>
            <a:schemeClr val="tx1"/>
          </a:solidFill>
          <a:latin typeface="+mn-lt"/>
          <a:ea typeface="+mn-ea"/>
          <a:cs typeface="+mn-cs"/>
        </a:defRPr>
      </a:lvl2pPr>
      <a:lvl3pPr marL="641892" algn="l" defTabSz="320943" rtl="0" eaLnBrk="1" latinLnBrk="0" hangingPunct="1">
        <a:defRPr sz="1300" kern="1200">
          <a:solidFill>
            <a:schemeClr val="tx1"/>
          </a:solidFill>
          <a:latin typeface="+mn-lt"/>
          <a:ea typeface="+mn-ea"/>
          <a:cs typeface="+mn-cs"/>
        </a:defRPr>
      </a:lvl3pPr>
      <a:lvl4pPr marL="962841" algn="l" defTabSz="320943" rtl="0" eaLnBrk="1" latinLnBrk="0" hangingPunct="1">
        <a:defRPr sz="1300" kern="1200">
          <a:solidFill>
            <a:schemeClr val="tx1"/>
          </a:solidFill>
          <a:latin typeface="+mn-lt"/>
          <a:ea typeface="+mn-ea"/>
          <a:cs typeface="+mn-cs"/>
        </a:defRPr>
      </a:lvl4pPr>
      <a:lvl5pPr marL="1283790" algn="l" defTabSz="320943" rtl="0" eaLnBrk="1" latinLnBrk="0" hangingPunct="1">
        <a:defRPr sz="1300" kern="1200">
          <a:solidFill>
            <a:schemeClr val="tx1"/>
          </a:solidFill>
          <a:latin typeface="+mn-lt"/>
          <a:ea typeface="+mn-ea"/>
          <a:cs typeface="+mn-cs"/>
        </a:defRPr>
      </a:lvl5pPr>
      <a:lvl6pPr marL="1604740" algn="l" defTabSz="320943" rtl="0" eaLnBrk="1" latinLnBrk="0" hangingPunct="1">
        <a:defRPr sz="1300" kern="1200">
          <a:solidFill>
            <a:schemeClr val="tx1"/>
          </a:solidFill>
          <a:latin typeface="+mn-lt"/>
          <a:ea typeface="+mn-ea"/>
          <a:cs typeface="+mn-cs"/>
        </a:defRPr>
      </a:lvl6pPr>
      <a:lvl7pPr marL="1925685" algn="l" defTabSz="320943" rtl="0" eaLnBrk="1" latinLnBrk="0" hangingPunct="1">
        <a:defRPr sz="1300" kern="1200">
          <a:solidFill>
            <a:schemeClr val="tx1"/>
          </a:solidFill>
          <a:latin typeface="+mn-lt"/>
          <a:ea typeface="+mn-ea"/>
          <a:cs typeface="+mn-cs"/>
        </a:defRPr>
      </a:lvl7pPr>
      <a:lvl8pPr marL="2246636" algn="l" defTabSz="320943" rtl="0" eaLnBrk="1" latinLnBrk="0" hangingPunct="1">
        <a:defRPr sz="1300" kern="1200">
          <a:solidFill>
            <a:schemeClr val="tx1"/>
          </a:solidFill>
          <a:latin typeface="+mn-lt"/>
          <a:ea typeface="+mn-ea"/>
          <a:cs typeface="+mn-cs"/>
        </a:defRPr>
      </a:lvl8pPr>
      <a:lvl9pPr marL="2567581" algn="l" defTabSz="320943"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200" tIns="32097" rIns="64200" bIns="32097"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85DD5ADD-41C8-4B8D-BFC3-168866B207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69"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0993"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1991"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2988"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3987"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520700"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801688"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122363"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43038"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65495" indent="-16049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86477" indent="-16049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407483" indent="-16049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28472" indent="-160499"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0993" rtl="0" eaLnBrk="1" latinLnBrk="0" hangingPunct="1">
        <a:defRPr sz="1300" kern="1200">
          <a:solidFill>
            <a:schemeClr val="tx1"/>
          </a:solidFill>
          <a:latin typeface="+mn-lt"/>
          <a:ea typeface="+mn-ea"/>
          <a:cs typeface="+mn-cs"/>
        </a:defRPr>
      </a:lvl1pPr>
      <a:lvl2pPr marL="320993" algn="l" defTabSz="320993" rtl="0" eaLnBrk="1" latinLnBrk="0" hangingPunct="1">
        <a:defRPr sz="1300" kern="1200">
          <a:solidFill>
            <a:schemeClr val="tx1"/>
          </a:solidFill>
          <a:latin typeface="+mn-lt"/>
          <a:ea typeface="+mn-ea"/>
          <a:cs typeface="+mn-cs"/>
        </a:defRPr>
      </a:lvl2pPr>
      <a:lvl3pPr marL="641991" algn="l" defTabSz="320993" rtl="0" eaLnBrk="1" latinLnBrk="0" hangingPunct="1">
        <a:defRPr sz="1300" kern="1200">
          <a:solidFill>
            <a:schemeClr val="tx1"/>
          </a:solidFill>
          <a:latin typeface="+mn-lt"/>
          <a:ea typeface="+mn-ea"/>
          <a:cs typeface="+mn-cs"/>
        </a:defRPr>
      </a:lvl3pPr>
      <a:lvl4pPr marL="962988" algn="l" defTabSz="320993" rtl="0" eaLnBrk="1" latinLnBrk="0" hangingPunct="1">
        <a:defRPr sz="1300" kern="1200">
          <a:solidFill>
            <a:schemeClr val="tx1"/>
          </a:solidFill>
          <a:latin typeface="+mn-lt"/>
          <a:ea typeface="+mn-ea"/>
          <a:cs typeface="+mn-cs"/>
        </a:defRPr>
      </a:lvl4pPr>
      <a:lvl5pPr marL="1283987" algn="l" defTabSz="320993" rtl="0" eaLnBrk="1" latinLnBrk="0" hangingPunct="1">
        <a:defRPr sz="1300" kern="1200">
          <a:solidFill>
            <a:schemeClr val="tx1"/>
          </a:solidFill>
          <a:latin typeface="+mn-lt"/>
          <a:ea typeface="+mn-ea"/>
          <a:cs typeface="+mn-cs"/>
        </a:defRPr>
      </a:lvl5pPr>
      <a:lvl6pPr marL="1604986" algn="l" defTabSz="320993" rtl="0" eaLnBrk="1" latinLnBrk="0" hangingPunct="1">
        <a:defRPr sz="1300" kern="1200">
          <a:solidFill>
            <a:schemeClr val="tx1"/>
          </a:solidFill>
          <a:latin typeface="+mn-lt"/>
          <a:ea typeface="+mn-ea"/>
          <a:cs typeface="+mn-cs"/>
        </a:defRPr>
      </a:lvl6pPr>
      <a:lvl7pPr marL="1925981" algn="l" defTabSz="320993" rtl="0" eaLnBrk="1" latinLnBrk="0" hangingPunct="1">
        <a:defRPr sz="1300" kern="1200">
          <a:solidFill>
            <a:schemeClr val="tx1"/>
          </a:solidFill>
          <a:latin typeface="+mn-lt"/>
          <a:ea typeface="+mn-ea"/>
          <a:cs typeface="+mn-cs"/>
        </a:defRPr>
      </a:lvl7pPr>
      <a:lvl8pPr marL="2246981" algn="l" defTabSz="320993" rtl="0" eaLnBrk="1" latinLnBrk="0" hangingPunct="1">
        <a:defRPr sz="1300" kern="1200">
          <a:solidFill>
            <a:schemeClr val="tx1"/>
          </a:solidFill>
          <a:latin typeface="+mn-lt"/>
          <a:ea typeface="+mn-ea"/>
          <a:cs typeface="+mn-cs"/>
        </a:defRPr>
      </a:lvl8pPr>
      <a:lvl9pPr marL="2567976" algn="l" defTabSz="320993"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213" tIns="32104" rIns="64213" bIns="32104"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65E2BAD0-020B-4C2E-A739-8AEBA74B5B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70"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1059"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2123"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3186"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4250"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520700"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801688"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122363"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44625"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65855" indent="-16053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86905" indent="-16053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407975" indent="-16053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29031" indent="-16053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1059" rtl="0" eaLnBrk="1" latinLnBrk="0" hangingPunct="1">
        <a:defRPr sz="1300" kern="1200">
          <a:solidFill>
            <a:schemeClr val="tx1"/>
          </a:solidFill>
          <a:latin typeface="+mn-lt"/>
          <a:ea typeface="+mn-ea"/>
          <a:cs typeface="+mn-cs"/>
        </a:defRPr>
      </a:lvl1pPr>
      <a:lvl2pPr marL="321059" algn="l" defTabSz="321059" rtl="0" eaLnBrk="1" latinLnBrk="0" hangingPunct="1">
        <a:defRPr sz="1300" kern="1200">
          <a:solidFill>
            <a:schemeClr val="tx1"/>
          </a:solidFill>
          <a:latin typeface="+mn-lt"/>
          <a:ea typeface="+mn-ea"/>
          <a:cs typeface="+mn-cs"/>
        </a:defRPr>
      </a:lvl2pPr>
      <a:lvl3pPr marL="642123" algn="l" defTabSz="321059" rtl="0" eaLnBrk="1" latinLnBrk="0" hangingPunct="1">
        <a:defRPr sz="1300" kern="1200">
          <a:solidFill>
            <a:schemeClr val="tx1"/>
          </a:solidFill>
          <a:latin typeface="+mn-lt"/>
          <a:ea typeface="+mn-ea"/>
          <a:cs typeface="+mn-cs"/>
        </a:defRPr>
      </a:lvl3pPr>
      <a:lvl4pPr marL="963186" algn="l" defTabSz="321059" rtl="0" eaLnBrk="1" latinLnBrk="0" hangingPunct="1">
        <a:defRPr sz="1300" kern="1200">
          <a:solidFill>
            <a:schemeClr val="tx1"/>
          </a:solidFill>
          <a:latin typeface="+mn-lt"/>
          <a:ea typeface="+mn-ea"/>
          <a:cs typeface="+mn-cs"/>
        </a:defRPr>
      </a:lvl4pPr>
      <a:lvl5pPr marL="1284250" algn="l" defTabSz="321059" rtl="0" eaLnBrk="1" latinLnBrk="0" hangingPunct="1">
        <a:defRPr sz="1300" kern="1200">
          <a:solidFill>
            <a:schemeClr val="tx1"/>
          </a:solidFill>
          <a:latin typeface="+mn-lt"/>
          <a:ea typeface="+mn-ea"/>
          <a:cs typeface="+mn-cs"/>
        </a:defRPr>
      </a:lvl5pPr>
      <a:lvl6pPr marL="1605314" algn="l" defTabSz="321059" rtl="0" eaLnBrk="1" latinLnBrk="0" hangingPunct="1">
        <a:defRPr sz="1300" kern="1200">
          <a:solidFill>
            <a:schemeClr val="tx1"/>
          </a:solidFill>
          <a:latin typeface="+mn-lt"/>
          <a:ea typeface="+mn-ea"/>
          <a:cs typeface="+mn-cs"/>
        </a:defRPr>
      </a:lvl6pPr>
      <a:lvl7pPr marL="1926375" algn="l" defTabSz="321059" rtl="0" eaLnBrk="1" latinLnBrk="0" hangingPunct="1">
        <a:defRPr sz="1300" kern="1200">
          <a:solidFill>
            <a:schemeClr val="tx1"/>
          </a:solidFill>
          <a:latin typeface="+mn-lt"/>
          <a:ea typeface="+mn-ea"/>
          <a:cs typeface="+mn-cs"/>
        </a:defRPr>
      </a:lvl7pPr>
      <a:lvl8pPr marL="2247441" algn="l" defTabSz="321059" rtl="0" eaLnBrk="1" latinLnBrk="0" hangingPunct="1">
        <a:defRPr sz="1300" kern="1200">
          <a:solidFill>
            <a:schemeClr val="tx1"/>
          </a:solidFill>
          <a:latin typeface="+mn-lt"/>
          <a:ea typeface="+mn-ea"/>
          <a:cs typeface="+mn-cs"/>
        </a:defRPr>
      </a:lvl8pPr>
      <a:lvl9pPr marL="2568502" algn="l" defTabSz="321059"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2BFE7C-5B28-45A1-AEE0-DB3A30F75DEA}" type="slidenum">
              <a:rPr lang="en-US">
                <a:solidFill>
                  <a:srgbClr val="000000"/>
                </a:solidFill>
                <a:latin typeface="Arial" charset="0"/>
              </a:rPr>
              <a:pPr/>
              <a:t>‹#›</a:t>
            </a:fld>
            <a:endParaRPr lang="en-US">
              <a:solidFill>
                <a:srgbClr val="000000"/>
              </a:solidFill>
              <a:latin typeface="Arial" charset="0"/>
            </a:endParaRPr>
          </a:p>
        </p:txBody>
      </p:sp>
      <p:pic>
        <p:nvPicPr>
          <p:cNvPr id="1031" name="Picture 11" descr="2011_template_blank.jpg                                        0001BDEB&#10;Iomega HDD                     C4754C0D:"/>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12" r:id="rId1"/>
  </p:sldLayoutIdLst>
  <p:txStyles>
    <p:titleStyle>
      <a:lvl1pPr algn="ctr" rtl="0" eaLnBrk="1" fontAlgn="base" hangingPunct="1">
        <a:spcBef>
          <a:spcPct val="0"/>
        </a:spcBef>
        <a:spcAft>
          <a:spcPct val="0"/>
        </a:spcAft>
        <a:defRPr sz="4400">
          <a:solidFill>
            <a:schemeClr val="bg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2pPr>
      <a:lvl3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3pPr>
      <a:lvl4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4pPr>
      <a:lvl5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5pPr>
      <a:lvl6pPr marL="457200" algn="ctr" rtl="0" eaLnBrk="1" fontAlgn="base" hangingPunct="1">
        <a:spcBef>
          <a:spcPct val="0"/>
        </a:spcBef>
        <a:spcAft>
          <a:spcPct val="0"/>
        </a:spcAft>
        <a:defRPr sz="4400">
          <a:solidFill>
            <a:schemeClr val="bg1"/>
          </a:solidFill>
          <a:latin typeface="Myriad Pro Bold" charset="0"/>
        </a:defRPr>
      </a:lvl6pPr>
      <a:lvl7pPr marL="914400" algn="ctr" rtl="0" eaLnBrk="1" fontAlgn="base" hangingPunct="1">
        <a:spcBef>
          <a:spcPct val="0"/>
        </a:spcBef>
        <a:spcAft>
          <a:spcPct val="0"/>
        </a:spcAft>
        <a:defRPr sz="4400">
          <a:solidFill>
            <a:schemeClr val="bg1"/>
          </a:solidFill>
          <a:latin typeface="Myriad Pro Bold" charset="0"/>
        </a:defRPr>
      </a:lvl7pPr>
      <a:lvl8pPr marL="1371600" algn="ctr" rtl="0" eaLnBrk="1" fontAlgn="base" hangingPunct="1">
        <a:spcBef>
          <a:spcPct val="0"/>
        </a:spcBef>
        <a:spcAft>
          <a:spcPct val="0"/>
        </a:spcAft>
        <a:defRPr sz="4400">
          <a:solidFill>
            <a:schemeClr val="bg1"/>
          </a:solidFill>
          <a:latin typeface="Myriad Pro Bold" charset="0"/>
        </a:defRPr>
      </a:lvl8pPr>
      <a:lvl9pPr marL="1828800" algn="ctr" rtl="0" eaLnBrk="1" fontAlgn="base" hangingPunct="1">
        <a:spcBef>
          <a:spcPct val="0"/>
        </a:spcBef>
        <a:spcAft>
          <a:spcPct val="0"/>
        </a:spcAft>
        <a:defRPr sz="4400">
          <a:solidFill>
            <a:schemeClr val="bg1"/>
          </a:solidFill>
          <a:latin typeface="Myriad Pro Bold"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bg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bg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2BFE7C-5B28-45A1-AEE0-DB3A30F75DEA}" type="slidenum">
              <a:rPr lang="en-US">
                <a:solidFill>
                  <a:srgbClr val="000000"/>
                </a:solidFill>
                <a:latin typeface="Arial" charset="0"/>
              </a:rPr>
              <a:pPr/>
              <a:t>‹#›</a:t>
            </a:fld>
            <a:endParaRPr lang="en-US">
              <a:solidFill>
                <a:srgbClr val="000000"/>
              </a:solidFill>
              <a:latin typeface="Arial" charset="0"/>
            </a:endParaRPr>
          </a:p>
        </p:txBody>
      </p:sp>
      <p:pic>
        <p:nvPicPr>
          <p:cNvPr id="1031" name="Picture 11" descr="2011_template_blank.jpg                                        0001BDEB&#10;Iomega HDD                     C4754C0D:"/>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16" r:id="rId1"/>
  </p:sldLayoutIdLst>
  <p:txStyles>
    <p:titleStyle>
      <a:lvl1pPr algn="ctr" rtl="0" eaLnBrk="1" fontAlgn="base" hangingPunct="1">
        <a:spcBef>
          <a:spcPct val="0"/>
        </a:spcBef>
        <a:spcAft>
          <a:spcPct val="0"/>
        </a:spcAft>
        <a:defRPr sz="4400">
          <a:solidFill>
            <a:schemeClr val="bg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2pPr>
      <a:lvl3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3pPr>
      <a:lvl4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4pPr>
      <a:lvl5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5pPr>
      <a:lvl6pPr marL="457200" algn="ctr" rtl="0" eaLnBrk="1" fontAlgn="base" hangingPunct="1">
        <a:spcBef>
          <a:spcPct val="0"/>
        </a:spcBef>
        <a:spcAft>
          <a:spcPct val="0"/>
        </a:spcAft>
        <a:defRPr sz="4400">
          <a:solidFill>
            <a:schemeClr val="bg1"/>
          </a:solidFill>
          <a:latin typeface="Myriad Pro Bold" charset="0"/>
        </a:defRPr>
      </a:lvl6pPr>
      <a:lvl7pPr marL="914400" algn="ctr" rtl="0" eaLnBrk="1" fontAlgn="base" hangingPunct="1">
        <a:spcBef>
          <a:spcPct val="0"/>
        </a:spcBef>
        <a:spcAft>
          <a:spcPct val="0"/>
        </a:spcAft>
        <a:defRPr sz="4400">
          <a:solidFill>
            <a:schemeClr val="bg1"/>
          </a:solidFill>
          <a:latin typeface="Myriad Pro Bold" charset="0"/>
        </a:defRPr>
      </a:lvl7pPr>
      <a:lvl8pPr marL="1371600" algn="ctr" rtl="0" eaLnBrk="1" fontAlgn="base" hangingPunct="1">
        <a:spcBef>
          <a:spcPct val="0"/>
        </a:spcBef>
        <a:spcAft>
          <a:spcPct val="0"/>
        </a:spcAft>
        <a:defRPr sz="4400">
          <a:solidFill>
            <a:schemeClr val="bg1"/>
          </a:solidFill>
          <a:latin typeface="Myriad Pro Bold" charset="0"/>
        </a:defRPr>
      </a:lvl8pPr>
      <a:lvl9pPr marL="1828800" algn="ctr" rtl="0" eaLnBrk="1" fontAlgn="base" hangingPunct="1">
        <a:spcBef>
          <a:spcPct val="0"/>
        </a:spcBef>
        <a:spcAft>
          <a:spcPct val="0"/>
        </a:spcAft>
        <a:defRPr sz="4400">
          <a:solidFill>
            <a:schemeClr val="bg1"/>
          </a:solidFill>
          <a:latin typeface="Myriad Pro Bold"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bg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bg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2BFE7C-5B28-45A1-AEE0-DB3A30F75DEA}" type="slidenum">
              <a:rPr lang="en-US">
                <a:solidFill>
                  <a:srgbClr val="000000"/>
                </a:solidFill>
                <a:latin typeface="Arial" charset="0"/>
              </a:rPr>
              <a:pPr/>
              <a:t>‹#›</a:t>
            </a:fld>
            <a:endParaRPr lang="en-US">
              <a:solidFill>
                <a:srgbClr val="000000"/>
              </a:solidFill>
              <a:latin typeface="Arial" charset="0"/>
            </a:endParaRPr>
          </a:p>
        </p:txBody>
      </p:sp>
      <p:pic>
        <p:nvPicPr>
          <p:cNvPr id="1031" name="Picture 11" descr="2011_template_blank.jpg                                        0001BDEB&#10;Iomega HDD                     C4754C0D:"/>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20" r:id="rId1"/>
  </p:sldLayoutIdLst>
  <p:txStyles>
    <p:titleStyle>
      <a:lvl1pPr algn="ctr" rtl="0" eaLnBrk="1" fontAlgn="base" hangingPunct="1">
        <a:spcBef>
          <a:spcPct val="0"/>
        </a:spcBef>
        <a:spcAft>
          <a:spcPct val="0"/>
        </a:spcAft>
        <a:defRPr sz="4400">
          <a:solidFill>
            <a:schemeClr val="bg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2pPr>
      <a:lvl3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3pPr>
      <a:lvl4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4pPr>
      <a:lvl5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5pPr>
      <a:lvl6pPr marL="457200" algn="ctr" rtl="0" eaLnBrk="1" fontAlgn="base" hangingPunct="1">
        <a:spcBef>
          <a:spcPct val="0"/>
        </a:spcBef>
        <a:spcAft>
          <a:spcPct val="0"/>
        </a:spcAft>
        <a:defRPr sz="4400">
          <a:solidFill>
            <a:schemeClr val="bg1"/>
          </a:solidFill>
          <a:latin typeface="Myriad Pro Bold" charset="0"/>
        </a:defRPr>
      </a:lvl6pPr>
      <a:lvl7pPr marL="914400" algn="ctr" rtl="0" eaLnBrk="1" fontAlgn="base" hangingPunct="1">
        <a:spcBef>
          <a:spcPct val="0"/>
        </a:spcBef>
        <a:spcAft>
          <a:spcPct val="0"/>
        </a:spcAft>
        <a:defRPr sz="4400">
          <a:solidFill>
            <a:schemeClr val="bg1"/>
          </a:solidFill>
          <a:latin typeface="Myriad Pro Bold" charset="0"/>
        </a:defRPr>
      </a:lvl7pPr>
      <a:lvl8pPr marL="1371600" algn="ctr" rtl="0" eaLnBrk="1" fontAlgn="base" hangingPunct="1">
        <a:spcBef>
          <a:spcPct val="0"/>
        </a:spcBef>
        <a:spcAft>
          <a:spcPct val="0"/>
        </a:spcAft>
        <a:defRPr sz="4400">
          <a:solidFill>
            <a:schemeClr val="bg1"/>
          </a:solidFill>
          <a:latin typeface="Myriad Pro Bold" charset="0"/>
        </a:defRPr>
      </a:lvl8pPr>
      <a:lvl9pPr marL="1828800" algn="ctr" rtl="0" eaLnBrk="1" fontAlgn="base" hangingPunct="1">
        <a:spcBef>
          <a:spcPct val="0"/>
        </a:spcBef>
        <a:spcAft>
          <a:spcPct val="0"/>
        </a:spcAft>
        <a:defRPr sz="4400">
          <a:solidFill>
            <a:schemeClr val="bg1"/>
          </a:solidFill>
          <a:latin typeface="Myriad Pro Bold"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bg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bg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4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chemeClr val="tx1"/>
                </a:solidFill>
                <a:latin typeface="Arial" charset="0"/>
                <a:cs typeface="+mn-cs"/>
              </a:defRPr>
            </a:lvl1pPr>
          </a:lstStyle>
          <a:p>
            <a:pPr>
              <a:defRPr/>
            </a:pPr>
            <a:fld id="{DAFA9B8F-D93F-496E-A74C-EC9E07211EB4}" type="datetimeFigureOut">
              <a:rPr lang="en-US"/>
              <a:pPr>
                <a:defRPr/>
              </a:pPr>
              <a:t>6/18/2012</a:t>
            </a:fld>
            <a:endParaRPr lang="en-US"/>
          </a:p>
        </p:txBody>
      </p:sp>
      <p:sp>
        <p:nvSpPr>
          <p:cNvPr id="134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p>
        </p:txBody>
      </p:sp>
      <p:sp>
        <p:nvSpPr>
          <p:cNvPr id="134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chemeClr val="tx1"/>
                </a:solidFill>
                <a:latin typeface="Arial" charset="0"/>
                <a:cs typeface="+mn-cs"/>
              </a:defRPr>
            </a:lvl1pPr>
          </a:lstStyle>
          <a:p>
            <a:pPr>
              <a:defRPr/>
            </a:pPr>
            <a:fld id="{305BCF7D-1CA2-430E-851F-5552CDB195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443" algn="ctr" rtl="0" fontAlgn="base">
        <a:spcBef>
          <a:spcPct val="0"/>
        </a:spcBef>
        <a:spcAft>
          <a:spcPct val="0"/>
        </a:spcAft>
        <a:defRPr sz="4400">
          <a:solidFill>
            <a:schemeClr val="tx2"/>
          </a:solidFill>
          <a:latin typeface="Arial" charset="0"/>
          <a:cs typeface="Arial" charset="0"/>
        </a:defRPr>
      </a:lvl6pPr>
      <a:lvl7pPr marL="912900" algn="ctr" rtl="0" fontAlgn="base">
        <a:spcBef>
          <a:spcPct val="0"/>
        </a:spcBef>
        <a:spcAft>
          <a:spcPct val="0"/>
        </a:spcAft>
        <a:defRPr sz="4400">
          <a:solidFill>
            <a:schemeClr val="tx2"/>
          </a:solidFill>
          <a:latin typeface="Arial" charset="0"/>
          <a:cs typeface="Arial" charset="0"/>
        </a:defRPr>
      </a:lvl7pPr>
      <a:lvl8pPr marL="1369360" algn="ctr" rtl="0" fontAlgn="base">
        <a:spcBef>
          <a:spcPct val="0"/>
        </a:spcBef>
        <a:spcAft>
          <a:spcPct val="0"/>
        </a:spcAft>
        <a:defRPr sz="4400">
          <a:solidFill>
            <a:schemeClr val="tx2"/>
          </a:solidFill>
          <a:latin typeface="Arial" charset="0"/>
          <a:cs typeface="Arial" charset="0"/>
        </a:defRPr>
      </a:lvl8pPr>
      <a:lvl9pPr marL="1825809" algn="ctr" rtl="0" fontAlgn="base">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39825" indent="-227013" algn="l" rtl="0" eaLnBrk="0" fontAlgn="base" hangingPunct="0">
        <a:spcBef>
          <a:spcPct val="20000"/>
        </a:spcBef>
        <a:spcAft>
          <a:spcPct val="0"/>
        </a:spcAft>
        <a:buChar char="•"/>
        <a:defRPr sz="2400">
          <a:solidFill>
            <a:schemeClr val="tx1"/>
          </a:solidFill>
          <a:latin typeface="+mn-lt"/>
          <a:cs typeface="+mn-cs"/>
        </a:defRPr>
      </a:lvl3pPr>
      <a:lvl4pPr marL="1597025" indent="-227013" algn="l" rtl="0" eaLnBrk="0" fontAlgn="base" hangingPunct="0">
        <a:spcBef>
          <a:spcPct val="20000"/>
        </a:spcBef>
        <a:spcAft>
          <a:spcPct val="0"/>
        </a:spcAft>
        <a:buChar char="–"/>
        <a:defRPr sz="2000">
          <a:solidFill>
            <a:schemeClr val="tx1"/>
          </a:solidFill>
          <a:latin typeface="+mn-lt"/>
          <a:cs typeface="+mn-cs"/>
        </a:defRPr>
      </a:lvl4pPr>
      <a:lvl5pPr marL="2052638" indent="-227013" algn="l" rtl="0" eaLnBrk="0" fontAlgn="base" hangingPunct="0">
        <a:spcBef>
          <a:spcPct val="20000"/>
        </a:spcBef>
        <a:spcAft>
          <a:spcPct val="0"/>
        </a:spcAft>
        <a:buChar char="»"/>
        <a:defRPr sz="2000">
          <a:solidFill>
            <a:schemeClr val="tx1"/>
          </a:solidFill>
          <a:latin typeface="+mn-lt"/>
          <a:cs typeface="+mn-cs"/>
        </a:defRPr>
      </a:lvl5pPr>
      <a:lvl6pPr marL="2510488" indent="-228221" algn="l" rtl="0" fontAlgn="base">
        <a:spcBef>
          <a:spcPct val="20000"/>
        </a:spcBef>
        <a:spcAft>
          <a:spcPct val="0"/>
        </a:spcAft>
        <a:buChar char="»"/>
        <a:defRPr sz="2000">
          <a:solidFill>
            <a:schemeClr val="tx1"/>
          </a:solidFill>
          <a:latin typeface="+mn-lt"/>
          <a:cs typeface="+mn-cs"/>
        </a:defRPr>
      </a:lvl6pPr>
      <a:lvl7pPr marL="2966936" indent="-228221" algn="l" rtl="0" fontAlgn="base">
        <a:spcBef>
          <a:spcPct val="20000"/>
        </a:spcBef>
        <a:spcAft>
          <a:spcPct val="0"/>
        </a:spcAft>
        <a:buChar char="»"/>
        <a:defRPr sz="2000">
          <a:solidFill>
            <a:schemeClr val="tx1"/>
          </a:solidFill>
          <a:latin typeface="+mn-lt"/>
          <a:cs typeface="+mn-cs"/>
        </a:defRPr>
      </a:lvl7pPr>
      <a:lvl8pPr marL="3423392" indent="-228221" algn="l" rtl="0" fontAlgn="base">
        <a:spcBef>
          <a:spcPct val="20000"/>
        </a:spcBef>
        <a:spcAft>
          <a:spcPct val="0"/>
        </a:spcAft>
        <a:buChar char="»"/>
        <a:defRPr sz="2000">
          <a:solidFill>
            <a:schemeClr val="tx1"/>
          </a:solidFill>
          <a:latin typeface="+mn-lt"/>
          <a:cs typeface="+mn-cs"/>
        </a:defRPr>
      </a:lvl8pPr>
      <a:lvl9pPr marL="3879834" indent="-22822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2BFE7C-5B28-45A1-AEE0-DB3A30F75DEA}" type="slidenum">
              <a:rPr lang="en-US">
                <a:solidFill>
                  <a:srgbClr val="000000"/>
                </a:solidFill>
                <a:latin typeface="Arial" charset="0"/>
              </a:rPr>
              <a:pPr/>
              <a:t>‹#›</a:t>
            </a:fld>
            <a:endParaRPr lang="en-US">
              <a:solidFill>
                <a:srgbClr val="000000"/>
              </a:solidFill>
              <a:latin typeface="Arial" charset="0"/>
            </a:endParaRPr>
          </a:p>
        </p:txBody>
      </p:sp>
      <p:pic>
        <p:nvPicPr>
          <p:cNvPr id="1031" name="Picture 11" descr="2011_template_blank.jpg                                        0001BDEB&#10;Iomega HDD                     C4754C0D:"/>
          <p:cNvPicPr>
            <a:picLocks noChangeAspect="1" noChangeArrowheads="1"/>
          </p:cNvPicPr>
          <p:nvPr/>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222" r:id="rId1"/>
  </p:sldLayoutIdLst>
  <p:txStyles>
    <p:titleStyle>
      <a:lvl1pPr algn="ctr" rtl="0" eaLnBrk="1" fontAlgn="base" hangingPunct="1">
        <a:spcBef>
          <a:spcPct val="0"/>
        </a:spcBef>
        <a:spcAft>
          <a:spcPct val="0"/>
        </a:spcAft>
        <a:defRPr sz="4400">
          <a:solidFill>
            <a:schemeClr val="bg1"/>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2pPr>
      <a:lvl3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3pPr>
      <a:lvl4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4pPr>
      <a:lvl5pPr algn="ctr" rtl="0" eaLnBrk="1" fontAlgn="base" hangingPunct="1">
        <a:spcBef>
          <a:spcPct val="0"/>
        </a:spcBef>
        <a:spcAft>
          <a:spcPct val="0"/>
        </a:spcAft>
        <a:defRPr sz="4400">
          <a:solidFill>
            <a:schemeClr val="bg1"/>
          </a:solidFill>
          <a:latin typeface="Myriad Pro Bold" charset="0"/>
          <a:ea typeface="MS PGothic" pitchFamily="34" charset="-128"/>
          <a:cs typeface="MS PGothic" charset="0"/>
        </a:defRPr>
      </a:lvl5pPr>
      <a:lvl6pPr marL="457200" algn="ctr" rtl="0" eaLnBrk="1" fontAlgn="base" hangingPunct="1">
        <a:spcBef>
          <a:spcPct val="0"/>
        </a:spcBef>
        <a:spcAft>
          <a:spcPct val="0"/>
        </a:spcAft>
        <a:defRPr sz="4400">
          <a:solidFill>
            <a:schemeClr val="bg1"/>
          </a:solidFill>
          <a:latin typeface="Myriad Pro Bold" charset="0"/>
        </a:defRPr>
      </a:lvl6pPr>
      <a:lvl7pPr marL="914400" algn="ctr" rtl="0" eaLnBrk="1" fontAlgn="base" hangingPunct="1">
        <a:spcBef>
          <a:spcPct val="0"/>
        </a:spcBef>
        <a:spcAft>
          <a:spcPct val="0"/>
        </a:spcAft>
        <a:defRPr sz="4400">
          <a:solidFill>
            <a:schemeClr val="bg1"/>
          </a:solidFill>
          <a:latin typeface="Myriad Pro Bold" charset="0"/>
        </a:defRPr>
      </a:lvl7pPr>
      <a:lvl8pPr marL="1371600" algn="ctr" rtl="0" eaLnBrk="1" fontAlgn="base" hangingPunct="1">
        <a:spcBef>
          <a:spcPct val="0"/>
        </a:spcBef>
        <a:spcAft>
          <a:spcPct val="0"/>
        </a:spcAft>
        <a:defRPr sz="4400">
          <a:solidFill>
            <a:schemeClr val="bg1"/>
          </a:solidFill>
          <a:latin typeface="Myriad Pro Bold" charset="0"/>
        </a:defRPr>
      </a:lvl8pPr>
      <a:lvl9pPr marL="1828800" algn="ctr" rtl="0" eaLnBrk="1" fontAlgn="base" hangingPunct="1">
        <a:spcBef>
          <a:spcPct val="0"/>
        </a:spcBef>
        <a:spcAft>
          <a:spcPct val="0"/>
        </a:spcAft>
        <a:defRPr sz="4400">
          <a:solidFill>
            <a:schemeClr val="bg1"/>
          </a:solidFill>
          <a:latin typeface="Myriad Pro Bold"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bg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bg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bg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A5D7D20-A2B4-4E17-B6FE-72FAD5459184}" type="datetimeFigureOut">
              <a:rPr lang="en-US" smtClean="0">
                <a:solidFill>
                  <a:prstClr val="black">
                    <a:tint val="75000"/>
                  </a:prstClr>
                </a:solidFill>
                <a:latin typeface="Arial"/>
              </a:rPr>
              <a:pPr fontAlgn="auto">
                <a:spcBef>
                  <a:spcPts val="0"/>
                </a:spcBef>
                <a:spcAft>
                  <a:spcPts val="0"/>
                </a:spcAft>
              </a:pPr>
              <a:t>6/18/2012</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889BACE-4778-4364-AE8A-952218CC160E}" type="slidenum">
              <a:rPr lang="en-US" smtClean="0">
                <a:solidFill>
                  <a:prstClr val="black">
                    <a:tint val="75000"/>
                  </a:prstClr>
                </a:solidFill>
                <a:latin typeface="Arial"/>
              </a:rPr>
              <a:pPr fontAlgn="auto">
                <a:spcBef>
                  <a:spcPts val="0"/>
                </a:spcBef>
                <a:spcAft>
                  <a:spcPts val="0"/>
                </a:spcAft>
              </a:pPr>
              <a:t>‹#›</a:t>
            </a:fld>
            <a:endParaRPr lang="en-US" dirty="0">
              <a:solidFill>
                <a:prstClr val="black">
                  <a:tint val="75000"/>
                </a:prstClr>
              </a:solidFill>
              <a:latin typeface="Arial"/>
            </a:endParaRPr>
          </a:p>
        </p:txBody>
      </p:sp>
    </p:spTree>
    <p:extLst>
      <p:ext uri="{BB962C8B-B14F-4D97-AF65-F5344CB8AC3E}">
        <p14:creationId xmlns="" xmlns:p14="http://schemas.microsoft.com/office/powerpoint/2010/main" val="2262800236"/>
      </p:ext>
    </p:extLst>
  </p:cSld>
  <p:clrMap bg1="lt1" tx1="dk1" bg2="lt2" tx2="dk2" accent1="accent1" accent2="accent2" accent3="accent3" accent4="accent4" accent5="accent5" accent6="accent6" hlink="hlink" folHlink="folHlink"/>
  <p:sldLayoutIdLst>
    <p:sldLayoutId id="2147485258"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A5D7D20-A2B4-4E17-B6FE-72FAD5459184}" type="datetimeFigureOut">
              <a:rPr lang="en-US" smtClean="0">
                <a:solidFill>
                  <a:prstClr val="black">
                    <a:tint val="75000"/>
                  </a:prstClr>
                </a:solidFill>
                <a:latin typeface="Arial"/>
              </a:rPr>
              <a:pPr fontAlgn="auto">
                <a:spcBef>
                  <a:spcPts val="0"/>
                </a:spcBef>
                <a:spcAft>
                  <a:spcPts val="0"/>
                </a:spcAft>
              </a:pPr>
              <a:t>6/18/2012</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889BACE-4778-4364-AE8A-952218CC160E}" type="slidenum">
              <a:rPr lang="en-US" smtClean="0">
                <a:solidFill>
                  <a:prstClr val="black">
                    <a:tint val="75000"/>
                  </a:prstClr>
                </a:solidFill>
                <a:latin typeface="Arial"/>
              </a:rPr>
              <a:pPr fontAlgn="auto">
                <a:spcBef>
                  <a:spcPts val="0"/>
                </a:spcBef>
                <a:spcAft>
                  <a:spcPts val="0"/>
                </a:spcAft>
              </a:pPr>
              <a:t>‹#›</a:t>
            </a:fld>
            <a:endParaRPr lang="en-US" dirty="0">
              <a:solidFill>
                <a:prstClr val="black">
                  <a:tint val="75000"/>
                </a:prstClr>
              </a:solidFill>
              <a:latin typeface="Arial"/>
            </a:endParaRPr>
          </a:p>
        </p:txBody>
      </p:sp>
    </p:spTree>
    <p:extLst>
      <p:ext uri="{BB962C8B-B14F-4D97-AF65-F5344CB8AC3E}">
        <p14:creationId xmlns="" xmlns:p14="http://schemas.microsoft.com/office/powerpoint/2010/main" val="2262800236"/>
      </p:ext>
    </p:extLst>
  </p:cSld>
  <p:clrMap bg1="lt1" tx1="dk1" bg2="lt2" tx2="dk2" accent1="accent1" accent2="accent2" accent3="accent3" accent4="accent4" accent5="accent5" accent6="accent6" hlink="hlink" folHlink="folHlink"/>
  <p:sldLayoutIdLst>
    <p:sldLayoutId id="214748526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2050" name="Picture 7" descr="ppt"/>
          <p:cNvPicPr>
            <a:picLocks noChangeAspect="1" noChangeArrowheads="1"/>
          </p:cNvPicPr>
          <p:nvPr userDrawn="1"/>
        </p:nvPicPr>
        <p:blipFill>
          <a:blip r:embed="rId3" cstate="print"/>
          <a:srcRect/>
          <a:stretch>
            <a:fillRect/>
          </a:stretch>
        </p:blipFill>
        <p:spPr bwMode="auto">
          <a:xfrm>
            <a:off x="0" y="0"/>
            <a:ext cx="9144000" cy="65817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bg1"/>
                </a:solidFill>
                <a:effectLst/>
                <a:latin typeface="Arial" charset="0"/>
              </a:defRPr>
            </a:lvl1pPr>
          </a:lstStyle>
          <a:p>
            <a:pPr>
              <a:defRPr/>
            </a:pPr>
            <a:fld id="{2D76A553-29BC-4A64-A07C-8AD64B9B113E}"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310" r:id="rId1"/>
  </p:sldLayoutIdLst>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eaLnBrk="0" fontAlgn="base" hangingPunct="0">
        <a:spcBef>
          <a:spcPct val="0"/>
        </a:spcBef>
        <a:spcAft>
          <a:spcPct val="0"/>
        </a:spcAft>
        <a:defRPr sz="2800">
          <a:solidFill>
            <a:schemeClr val="bg1"/>
          </a:solidFill>
          <a:latin typeface="Verdana" pitchFamily="34" charset="0"/>
        </a:defRPr>
      </a:lvl6pPr>
      <a:lvl7pPr marL="914400" algn="l" rtl="0" eaLnBrk="0" fontAlgn="base" hangingPunct="0">
        <a:spcBef>
          <a:spcPct val="0"/>
        </a:spcBef>
        <a:spcAft>
          <a:spcPct val="0"/>
        </a:spcAft>
        <a:defRPr sz="2800">
          <a:solidFill>
            <a:schemeClr val="bg1"/>
          </a:solidFill>
          <a:latin typeface="Verdana" pitchFamily="34" charset="0"/>
        </a:defRPr>
      </a:lvl7pPr>
      <a:lvl8pPr marL="1371600" algn="l" rtl="0" eaLnBrk="0" fontAlgn="base" hangingPunct="0">
        <a:spcBef>
          <a:spcPct val="0"/>
        </a:spcBef>
        <a:spcAft>
          <a:spcPct val="0"/>
        </a:spcAft>
        <a:defRPr sz="2800">
          <a:solidFill>
            <a:schemeClr val="bg1"/>
          </a:solidFill>
          <a:latin typeface="Verdana" pitchFamily="34" charset="0"/>
        </a:defRPr>
      </a:lvl8pPr>
      <a:lvl9pPr marL="1828800" algn="l" rtl="0" eaLnBrk="0" fontAlgn="base" hangingPunct="0">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eaLnBrk="0" fontAlgn="base" hangingPunct="0">
        <a:spcBef>
          <a:spcPct val="20000"/>
        </a:spcBef>
        <a:spcAft>
          <a:spcPct val="0"/>
        </a:spcAft>
        <a:buFont typeface="Wingdings" pitchFamily="2" charset="2"/>
        <a:buChar char="§"/>
        <a:defRPr sz="1200">
          <a:solidFill>
            <a:schemeClr val="bg1"/>
          </a:solidFill>
          <a:latin typeface="+mn-lt"/>
        </a:defRPr>
      </a:lvl6pPr>
      <a:lvl7pPr marL="2971800" indent="-228600" algn="l" rtl="0" eaLnBrk="0" fontAlgn="base" hangingPunct="0">
        <a:spcBef>
          <a:spcPct val="20000"/>
        </a:spcBef>
        <a:spcAft>
          <a:spcPct val="0"/>
        </a:spcAft>
        <a:buFont typeface="Wingdings" pitchFamily="2" charset="2"/>
        <a:buChar char="§"/>
        <a:defRPr sz="1200">
          <a:solidFill>
            <a:schemeClr val="bg1"/>
          </a:solidFill>
          <a:latin typeface="+mn-lt"/>
        </a:defRPr>
      </a:lvl7pPr>
      <a:lvl8pPr marL="3429000" indent="-228600" algn="l" rtl="0" eaLnBrk="0" fontAlgn="base" hangingPunct="0">
        <a:spcBef>
          <a:spcPct val="20000"/>
        </a:spcBef>
        <a:spcAft>
          <a:spcPct val="0"/>
        </a:spcAft>
        <a:buFont typeface="Wingdings" pitchFamily="2" charset="2"/>
        <a:buChar char="§"/>
        <a:defRPr sz="1200">
          <a:solidFill>
            <a:schemeClr val="bg1"/>
          </a:solidFill>
          <a:latin typeface="+mn-lt"/>
        </a:defRPr>
      </a:lvl8pPr>
      <a:lvl9pPr marL="3886200" indent="-228600" algn="l" rtl="0" eaLnBrk="0" fontAlgn="base" hangingPunct="0">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2050" name="Picture 7" descr="ppt"/>
          <p:cNvPicPr>
            <a:picLocks noChangeAspect="1" noChangeArrowheads="1"/>
          </p:cNvPicPr>
          <p:nvPr userDrawn="1"/>
        </p:nvPicPr>
        <p:blipFill>
          <a:blip r:embed="rId3" cstate="print"/>
          <a:srcRect/>
          <a:stretch>
            <a:fillRect/>
          </a:stretch>
        </p:blipFill>
        <p:spPr bwMode="auto">
          <a:xfrm>
            <a:off x="0" y="0"/>
            <a:ext cx="9144000" cy="65817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bg1"/>
                </a:solidFill>
                <a:effectLst/>
                <a:latin typeface="Arial" charset="0"/>
              </a:defRPr>
            </a:lvl1pPr>
          </a:lstStyle>
          <a:p>
            <a:pPr>
              <a:defRPr/>
            </a:pPr>
            <a:fld id="{2D76A553-29BC-4A64-A07C-8AD64B9B113E}"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314" r:id="rId1"/>
  </p:sldLayoutIdLst>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eaLnBrk="0" fontAlgn="base" hangingPunct="0">
        <a:spcBef>
          <a:spcPct val="0"/>
        </a:spcBef>
        <a:spcAft>
          <a:spcPct val="0"/>
        </a:spcAft>
        <a:defRPr sz="2800">
          <a:solidFill>
            <a:schemeClr val="bg1"/>
          </a:solidFill>
          <a:latin typeface="Verdana" pitchFamily="34" charset="0"/>
        </a:defRPr>
      </a:lvl6pPr>
      <a:lvl7pPr marL="914400" algn="l" rtl="0" eaLnBrk="0" fontAlgn="base" hangingPunct="0">
        <a:spcBef>
          <a:spcPct val="0"/>
        </a:spcBef>
        <a:spcAft>
          <a:spcPct val="0"/>
        </a:spcAft>
        <a:defRPr sz="2800">
          <a:solidFill>
            <a:schemeClr val="bg1"/>
          </a:solidFill>
          <a:latin typeface="Verdana" pitchFamily="34" charset="0"/>
        </a:defRPr>
      </a:lvl7pPr>
      <a:lvl8pPr marL="1371600" algn="l" rtl="0" eaLnBrk="0" fontAlgn="base" hangingPunct="0">
        <a:spcBef>
          <a:spcPct val="0"/>
        </a:spcBef>
        <a:spcAft>
          <a:spcPct val="0"/>
        </a:spcAft>
        <a:defRPr sz="2800">
          <a:solidFill>
            <a:schemeClr val="bg1"/>
          </a:solidFill>
          <a:latin typeface="Verdana" pitchFamily="34" charset="0"/>
        </a:defRPr>
      </a:lvl8pPr>
      <a:lvl9pPr marL="1828800" algn="l" rtl="0" eaLnBrk="0" fontAlgn="base" hangingPunct="0">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eaLnBrk="0" fontAlgn="base" hangingPunct="0">
        <a:spcBef>
          <a:spcPct val="20000"/>
        </a:spcBef>
        <a:spcAft>
          <a:spcPct val="0"/>
        </a:spcAft>
        <a:buFont typeface="Wingdings" pitchFamily="2" charset="2"/>
        <a:buChar char="§"/>
        <a:defRPr sz="1200">
          <a:solidFill>
            <a:schemeClr val="bg1"/>
          </a:solidFill>
          <a:latin typeface="+mn-lt"/>
        </a:defRPr>
      </a:lvl6pPr>
      <a:lvl7pPr marL="2971800" indent="-228600" algn="l" rtl="0" eaLnBrk="0" fontAlgn="base" hangingPunct="0">
        <a:spcBef>
          <a:spcPct val="20000"/>
        </a:spcBef>
        <a:spcAft>
          <a:spcPct val="0"/>
        </a:spcAft>
        <a:buFont typeface="Wingdings" pitchFamily="2" charset="2"/>
        <a:buChar char="§"/>
        <a:defRPr sz="1200">
          <a:solidFill>
            <a:schemeClr val="bg1"/>
          </a:solidFill>
          <a:latin typeface="+mn-lt"/>
        </a:defRPr>
      </a:lvl7pPr>
      <a:lvl8pPr marL="3429000" indent="-228600" algn="l" rtl="0" eaLnBrk="0" fontAlgn="base" hangingPunct="0">
        <a:spcBef>
          <a:spcPct val="20000"/>
        </a:spcBef>
        <a:spcAft>
          <a:spcPct val="0"/>
        </a:spcAft>
        <a:buFont typeface="Wingdings" pitchFamily="2" charset="2"/>
        <a:buChar char="§"/>
        <a:defRPr sz="1200">
          <a:solidFill>
            <a:schemeClr val="bg1"/>
          </a:solidFill>
          <a:latin typeface="+mn-lt"/>
        </a:defRPr>
      </a:lvl8pPr>
      <a:lvl9pPr marL="3886200" indent="-228600" algn="l" rtl="0" eaLnBrk="0" fontAlgn="base" hangingPunct="0">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2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3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3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3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3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chemeClr val="tx1"/>
                </a:solidFill>
                <a:latin typeface="Arial" charset="0"/>
                <a:cs typeface="+mn-cs"/>
              </a:defRPr>
            </a:lvl1pPr>
          </a:lstStyle>
          <a:p>
            <a:pPr>
              <a:defRPr/>
            </a:pPr>
            <a:fld id="{F484D6A3-4EC8-413E-B327-59BA1219BA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443" algn="ctr" rtl="0" eaLnBrk="0" fontAlgn="base" hangingPunct="0">
        <a:spcBef>
          <a:spcPct val="0"/>
        </a:spcBef>
        <a:spcAft>
          <a:spcPct val="0"/>
        </a:spcAft>
        <a:defRPr sz="4400">
          <a:solidFill>
            <a:schemeClr val="tx2"/>
          </a:solidFill>
          <a:latin typeface="Arial" charset="0"/>
          <a:cs typeface="Arial" charset="0"/>
        </a:defRPr>
      </a:lvl6pPr>
      <a:lvl7pPr marL="912900" algn="ctr" rtl="0" eaLnBrk="0" fontAlgn="base" hangingPunct="0">
        <a:spcBef>
          <a:spcPct val="0"/>
        </a:spcBef>
        <a:spcAft>
          <a:spcPct val="0"/>
        </a:spcAft>
        <a:defRPr sz="4400">
          <a:solidFill>
            <a:schemeClr val="tx2"/>
          </a:solidFill>
          <a:latin typeface="Arial" charset="0"/>
          <a:cs typeface="Arial" charset="0"/>
        </a:defRPr>
      </a:lvl7pPr>
      <a:lvl8pPr marL="1369360" algn="ctr" rtl="0" eaLnBrk="0" fontAlgn="base" hangingPunct="0">
        <a:spcBef>
          <a:spcPct val="0"/>
        </a:spcBef>
        <a:spcAft>
          <a:spcPct val="0"/>
        </a:spcAft>
        <a:defRPr sz="4400">
          <a:solidFill>
            <a:schemeClr val="tx2"/>
          </a:solidFill>
          <a:latin typeface="Arial" charset="0"/>
          <a:cs typeface="Arial" charset="0"/>
        </a:defRPr>
      </a:lvl8pPr>
      <a:lvl9pPr marL="1825809" algn="ctr" rtl="0" eaLnBrk="0" fontAlgn="base" hangingPunct="0">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39825" indent="-227013" algn="l" rtl="0" eaLnBrk="0" fontAlgn="base" hangingPunct="0">
        <a:spcBef>
          <a:spcPct val="20000"/>
        </a:spcBef>
        <a:spcAft>
          <a:spcPct val="0"/>
        </a:spcAft>
        <a:buChar char="•"/>
        <a:defRPr sz="2400">
          <a:solidFill>
            <a:schemeClr val="tx1"/>
          </a:solidFill>
          <a:latin typeface="+mn-lt"/>
          <a:cs typeface="+mn-cs"/>
        </a:defRPr>
      </a:lvl3pPr>
      <a:lvl4pPr marL="1597025" indent="-227013" algn="l" rtl="0" eaLnBrk="0" fontAlgn="base" hangingPunct="0">
        <a:spcBef>
          <a:spcPct val="20000"/>
        </a:spcBef>
        <a:spcAft>
          <a:spcPct val="0"/>
        </a:spcAft>
        <a:buChar char="–"/>
        <a:defRPr sz="2000">
          <a:solidFill>
            <a:schemeClr val="tx1"/>
          </a:solidFill>
          <a:latin typeface="+mn-lt"/>
          <a:cs typeface="+mn-cs"/>
        </a:defRPr>
      </a:lvl4pPr>
      <a:lvl5pPr marL="2052638" indent="-227013" algn="l" rtl="0" eaLnBrk="0" fontAlgn="base" hangingPunct="0">
        <a:spcBef>
          <a:spcPct val="20000"/>
        </a:spcBef>
        <a:spcAft>
          <a:spcPct val="0"/>
        </a:spcAft>
        <a:buChar char="»"/>
        <a:defRPr sz="2000">
          <a:solidFill>
            <a:schemeClr val="tx1"/>
          </a:solidFill>
          <a:latin typeface="+mn-lt"/>
          <a:cs typeface="+mn-cs"/>
        </a:defRPr>
      </a:lvl5pPr>
      <a:lvl6pPr marL="2510488" indent="-228221" algn="l" rtl="0" eaLnBrk="0" fontAlgn="base" hangingPunct="0">
        <a:spcBef>
          <a:spcPct val="20000"/>
        </a:spcBef>
        <a:spcAft>
          <a:spcPct val="0"/>
        </a:spcAft>
        <a:buChar char="»"/>
        <a:defRPr sz="2000">
          <a:solidFill>
            <a:schemeClr val="tx1"/>
          </a:solidFill>
          <a:latin typeface="+mn-lt"/>
          <a:cs typeface="+mn-cs"/>
        </a:defRPr>
      </a:lvl6pPr>
      <a:lvl7pPr marL="2966936" indent="-228221" algn="l" rtl="0" eaLnBrk="0" fontAlgn="base" hangingPunct="0">
        <a:spcBef>
          <a:spcPct val="20000"/>
        </a:spcBef>
        <a:spcAft>
          <a:spcPct val="0"/>
        </a:spcAft>
        <a:buChar char="»"/>
        <a:defRPr sz="2000">
          <a:solidFill>
            <a:schemeClr val="tx1"/>
          </a:solidFill>
          <a:latin typeface="+mn-lt"/>
          <a:cs typeface="+mn-cs"/>
        </a:defRPr>
      </a:lvl7pPr>
      <a:lvl8pPr marL="3423392" indent="-228221" algn="l" rtl="0" eaLnBrk="0" fontAlgn="base" hangingPunct="0">
        <a:spcBef>
          <a:spcPct val="20000"/>
        </a:spcBef>
        <a:spcAft>
          <a:spcPct val="0"/>
        </a:spcAft>
        <a:buChar char="»"/>
        <a:defRPr sz="2000">
          <a:solidFill>
            <a:schemeClr val="tx1"/>
          </a:solidFill>
          <a:latin typeface="+mn-lt"/>
          <a:cs typeface="+mn-cs"/>
        </a:defRPr>
      </a:lvl8pPr>
      <a:lvl9pPr marL="3879834" indent="-228221"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7AC2C4F-6323-4A19-A385-4809CFA702DD}"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340"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E7AC2C4F-6323-4A19-A385-4809CFA702DD}"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342"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4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4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4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5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6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2050" name="Picture 7" descr="ppt"/>
          <p:cNvPicPr>
            <a:picLocks noChangeAspect="1" noChangeArrowheads="1"/>
          </p:cNvPicPr>
          <p:nvPr userDrawn="1"/>
        </p:nvPicPr>
        <p:blipFill>
          <a:blip r:embed="rId3" cstate="print"/>
          <a:srcRect/>
          <a:stretch>
            <a:fillRect/>
          </a:stretch>
        </p:blipFill>
        <p:spPr bwMode="auto">
          <a:xfrm>
            <a:off x="0" y="0"/>
            <a:ext cx="9144000" cy="65817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bg1"/>
                </a:solidFill>
                <a:effectLst/>
                <a:latin typeface="Arial" charset="0"/>
              </a:defRPr>
            </a:lvl1pPr>
          </a:lstStyle>
          <a:p>
            <a:pPr>
              <a:defRPr/>
            </a:pPr>
            <a:fld id="{2D76A553-29BC-4A64-A07C-8AD64B9B113E}"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370" r:id="rId1"/>
  </p:sldLayoutIdLst>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eaLnBrk="0" fontAlgn="base" hangingPunct="0">
        <a:spcBef>
          <a:spcPct val="0"/>
        </a:spcBef>
        <a:spcAft>
          <a:spcPct val="0"/>
        </a:spcAft>
        <a:defRPr sz="2800">
          <a:solidFill>
            <a:schemeClr val="bg1"/>
          </a:solidFill>
          <a:latin typeface="Verdana" pitchFamily="34" charset="0"/>
        </a:defRPr>
      </a:lvl6pPr>
      <a:lvl7pPr marL="914400" algn="l" rtl="0" eaLnBrk="0" fontAlgn="base" hangingPunct="0">
        <a:spcBef>
          <a:spcPct val="0"/>
        </a:spcBef>
        <a:spcAft>
          <a:spcPct val="0"/>
        </a:spcAft>
        <a:defRPr sz="2800">
          <a:solidFill>
            <a:schemeClr val="bg1"/>
          </a:solidFill>
          <a:latin typeface="Verdana" pitchFamily="34" charset="0"/>
        </a:defRPr>
      </a:lvl7pPr>
      <a:lvl8pPr marL="1371600" algn="l" rtl="0" eaLnBrk="0" fontAlgn="base" hangingPunct="0">
        <a:spcBef>
          <a:spcPct val="0"/>
        </a:spcBef>
        <a:spcAft>
          <a:spcPct val="0"/>
        </a:spcAft>
        <a:defRPr sz="2800">
          <a:solidFill>
            <a:schemeClr val="bg1"/>
          </a:solidFill>
          <a:latin typeface="Verdana" pitchFamily="34" charset="0"/>
        </a:defRPr>
      </a:lvl8pPr>
      <a:lvl9pPr marL="1828800" algn="l" rtl="0" eaLnBrk="0" fontAlgn="base" hangingPunct="0">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eaLnBrk="0" fontAlgn="base" hangingPunct="0">
        <a:spcBef>
          <a:spcPct val="20000"/>
        </a:spcBef>
        <a:spcAft>
          <a:spcPct val="0"/>
        </a:spcAft>
        <a:buFont typeface="Wingdings" pitchFamily="2" charset="2"/>
        <a:buChar char="§"/>
        <a:defRPr sz="1200">
          <a:solidFill>
            <a:schemeClr val="bg1"/>
          </a:solidFill>
          <a:latin typeface="+mn-lt"/>
        </a:defRPr>
      </a:lvl6pPr>
      <a:lvl7pPr marL="2971800" indent="-228600" algn="l" rtl="0" eaLnBrk="0" fontAlgn="base" hangingPunct="0">
        <a:spcBef>
          <a:spcPct val="20000"/>
        </a:spcBef>
        <a:spcAft>
          <a:spcPct val="0"/>
        </a:spcAft>
        <a:buFont typeface="Wingdings" pitchFamily="2" charset="2"/>
        <a:buChar char="§"/>
        <a:defRPr sz="1200">
          <a:solidFill>
            <a:schemeClr val="bg1"/>
          </a:solidFill>
          <a:latin typeface="+mn-lt"/>
        </a:defRPr>
      </a:lvl7pPr>
      <a:lvl8pPr marL="3429000" indent="-228600" algn="l" rtl="0" eaLnBrk="0" fontAlgn="base" hangingPunct="0">
        <a:spcBef>
          <a:spcPct val="20000"/>
        </a:spcBef>
        <a:spcAft>
          <a:spcPct val="0"/>
        </a:spcAft>
        <a:buFont typeface="Wingdings" pitchFamily="2" charset="2"/>
        <a:buChar char="§"/>
        <a:defRPr sz="1200">
          <a:solidFill>
            <a:schemeClr val="bg1"/>
          </a:solidFill>
          <a:latin typeface="+mn-lt"/>
        </a:defRPr>
      </a:lvl8pPr>
      <a:lvl9pPr marL="3886200" indent="-228600" algn="l" rtl="0" eaLnBrk="0" fontAlgn="base" hangingPunct="0">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2050" name="Picture 7" descr="ppt"/>
          <p:cNvPicPr>
            <a:picLocks noChangeAspect="1" noChangeArrowheads="1"/>
          </p:cNvPicPr>
          <p:nvPr userDrawn="1"/>
        </p:nvPicPr>
        <p:blipFill>
          <a:blip r:embed="rId3" cstate="print"/>
          <a:srcRect/>
          <a:stretch>
            <a:fillRect/>
          </a:stretch>
        </p:blipFill>
        <p:spPr bwMode="auto">
          <a:xfrm>
            <a:off x="0" y="0"/>
            <a:ext cx="9144000" cy="6581775"/>
          </a:xfrm>
          <a:prstGeom prst="rect">
            <a:avLst/>
          </a:prstGeom>
          <a:noFill/>
          <a:ln w="9525">
            <a:noFill/>
            <a:miter lim="800000"/>
            <a:headEnd/>
            <a:tailEnd/>
          </a:ln>
        </p:spPr>
      </p:pic>
      <p:sp>
        <p:nvSpPr>
          <p:cNvPr id="2051"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bg1"/>
                </a:solidFill>
                <a:effectLst/>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bg1"/>
                </a:solidFill>
                <a:effectLst/>
                <a:latin typeface="Arial" charset="0"/>
              </a:defRPr>
            </a:lvl1pPr>
          </a:lstStyle>
          <a:p>
            <a:pPr>
              <a:defRPr/>
            </a:pPr>
            <a:fld id="{2D76A553-29BC-4A64-A07C-8AD64B9B113E}"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372" r:id="rId1"/>
  </p:sldLayoutIdLst>
  <p:transition/>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eaLnBrk="0" fontAlgn="base" hangingPunct="0">
        <a:spcBef>
          <a:spcPct val="0"/>
        </a:spcBef>
        <a:spcAft>
          <a:spcPct val="0"/>
        </a:spcAft>
        <a:defRPr sz="2800">
          <a:solidFill>
            <a:schemeClr val="bg1"/>
          </a:solidFill>
          <a:latin typeface="Verdana" pitchFamily="34" charset="0"/>
        </a:defRPr>
      </a:lvl6pPr>
      <a:lvl7pPr marL="914400" algn="l" rtl="0" eaLnBrk="0" fontAlgn="base" hangingPunct="0">
        <a:spcBef>
          <a:spcPct val="0"/>
        </a:spcBef>
        <a:spcAft>
          <a:spcPct val="0"/>
        </a:spcAft>
        <a:defRPr sz="2800">
          <a:solidFill>
            <a:schemeClr val="bg1"/>
          </a:solidFill>
          <a:latin typeface="Verdana" pitchFamily="34" charset="0"/>
        </a:defRPr>
      </a:lvl7pPr>
      <a:lvl8pPr marL="1371600" algn="l" rtl="0" eaLnBrk="0" fontAlgn="base" hangingPunct="0">
        <a:spcBef>
          <a:spcPct val="0"/>
        </a:spcBef>
        <a:spcAft>
          <a:spcPct val="0"/>
        </a:spcAft>
        <a:defRPr sz="2800">
          <a:solidFill>
            <a:schemeClr val="bg1"/>
          </a:solidFill>
          <a:latin typeface="Verdana" pitchFamily="34" charset="0"/>
        </a:defRPr>
      </a:lvl8pPr>
      <a:lvl9pPr marL="1828800" algn="l" rtl="0" eaLnBrk="0" fontAlgn="base" hangingPunct="0">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eaLnBrk="0" fontAlgn="base" hangingPunct="0">
        <a:spcBef>
          <a:spcPct val="20000"/>
        </a:spcBef>
        <a:spcAft>
          <a:spcPct val="0"/>
        </a:spcAft>
        <a:buFont typeface="Wingdings" pitchFamily="2" charset="2"/>
        <a:buChar char="§"/>
        <a:defRPr sz="1200">
          <a:solidFill>
            <a:schemeClr val="bg1"/>
          </a:solidFill>
          <a:latin typeface="+mn-lt"/>
        </a:defRPr>
      </a:lvl6pPr>
      <a:lvl7pPr marL="2971800" indent="-228600" algn="l" rtl="0" eaLnBrk="0" fontAlgn="base" hangingPunct="0">
        <a:spcBef>
          <a:spcPct val="20000"/>
        </a:spcBef>
        <a:spcAft>
          <a:spcPct val="0"/>
        </a:spcAft>
        <a:buFont typeface="Wingdings" pitchFamily="2" charset="2"/>
        <a:buChar char="§"/>
        <a:defRPr sz="1200">
          <a:solidFill>
            <a:schemeClr val="bg1"/>
          </a:solidFill>
          <a:latin typeface="+mn-lt"/>
        </a:defRPr>
      </a:lvl7pPr>
      <a:lvl8pPr marL="3429000" indent="-228600" algn="l" rtl="0" eaLnBrk="0" fontAlgn="base" hangingPunct="0">
        <a:spcBef>
          <a:spcPct val="20000"/>
        </a:spcBef>
        <a:spcAft>
          <a:spcPct val="0"/>
        </a:spcAft>
        <a:buFont typeface="Wingdings" pitchFamily="2" charset="2"/>
        <a:buChar char="§"/>
        <a:defRPr sz="1200">
          <a:solidFill>
            <a:schemeClr val="bg1"/>
          </a:solidFill>
          <a:latin typeface="+mn-lt"/>
        </a:defRPr>
      </a:lvl8pPr>
      <a:lvl9pPr marL="3886200" indent="-228600" algn="l" rtl="0" eaLnBrk="0" fontAlgn="base" hangingPunct="0">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D8E553E5-AD29-4B4D-8DE2-11741570108A}"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7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rgbClr val="000000"/>
                </a:solidFill>
                <a:latin typeface="Arial" charset="0"/>
                <a:cs typeface="+mn-cs"/>
              </a:defRPr>
            </a:lvl1pPr>
          </a:lstStyle>
          <a:p>
            <a:pPr>
              <a:defRPr/>
            </a:pPr>
            <a:fld id="{B6F5FA14-B0D5-4C02-B17D-09C2F7800F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4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443" algn="ctr" rtl="0" eaLnBrk="0" fontAlgn="base" hangingPunct="0">
        <a:spcBef>
          <a:spcPct val="0"/>
        </a:spcBef>
        <a:spcAft>
          <a:spcPct val="0"/>
        </a:spcAft>
        <a:defRPr sz="4400">
          <a:solidFill>
            <a:schemeClr val="tx2"/>
          </a:solidFill>
          <a:latin typeface="Arial" charset="0"/>
          <a:cs typeface="Arial" charset="0"/>
        </a:defRPr>
      </a:lvl6pPr>
      <a:lvl7pPr marL="912900" algn="ctr" rtl="0" eaLnBrk="0" fontAlgn="base" hangingPunct="0">
        <a:spcBef>
          <a:spcPct val="0"/>
        </a:spcBef>
        <a:spcAft>
          <a:spcPct val="0"/>
        </a:spcAft>
        <a:defRPr sz="4400">
          <a:solidFill>
            <a:schemeClr val="tx2"/>
          </a:solidFill>
          <a:latin typeface="Arial" charset="0"/>
          <a:cs typeface="Arial" charset="0"/>
        </a:defRPr>
      </a:lvl7pPr>
      <a:lvl8pPr marL="1369360" algn="ctr" rtl="0" eaLnBrk="0" fontAlgn="base" hangingPunct="0">
        <a:spcBef>
          <a:spcPct val="0"/>
        </a:spcBef>
        <a:spcAft>
          <a:spcPct val="0"/>
        </a:spcAft>
        <a:defRPr sz="4400">
          <a:solidFill>
            <a:schemeClr val="tx2"/>
          </a:solidFill>
          <a:latin typeface="Arial" charset="0"/>
          <a:cs typeface="Arial" charset="0"/>
        </a:defRPr>
      </a:lvl8pPr>
      <a:lvl9pPr marL="1825809" algn="ctr" rtl="0" eaLnBrk="0" fontAlgn="base" hangingPunct="0">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39825" indent="-227013" algn="l" rtl="0" eaLnBrk="0" fontAlgn="base" hangingPunct="0">
        <a:spcBef>
          <a:spcPct val="20000"/>
        </a:spcBef>
        <a:spcAft>
          <a:spcPct val="0"/>
        </a:spcAft>
        <a:buChar char="•"/>
        <a:defRPr sz="2400">
          <a:solidFill>
            <a:schemeClr val="tx1"/>
          </a:solidFill>
          <a:latin typeface="+mn-lt"/>
          <a:cs typeface="+mn-cs"/>
        </a:defRPr>
      </a:lvl3pPr>
      <a:lvl4pPr marL="1597025" indent="-227013" algn="l" rtl="0" eaLnBrk="0" fontAlgn="base" hangingPunct="0">
        <a:spcBef>
          <a:spcPct val="20000"/>
        </a:spcBef>
        <a:spcAft>
          <a:spcPct val="0"/>
        </a:spcAft>
        <a:buChar char="–"/>
        <a:defRPr sz="2000">
          <a:solidFill>
            <a:schemeClr val="tx1"/>
          </a:solidFill>
          <a:latin typeface="+mn-lt"/>
          <a:cs typeface="+mn-cs"/>
        </a:defRPr>
      </a:lvl4pPr>
      <a:lvl5pPr marL="2052638" indent="-227013" algn="l" rtl="0" eaLnBrk="0" fontAlgn="base" hangingPunct="0">
        <a:spcBef>
          <a:spcPct val="20000"/>
        </a:spcBef>
        <a:spcAft>
          <a:spcPct val="0"/>
        </a:spcAft>
        <a:buChar char="»"/>
        <a:defRPr sz="2000">
          <a:solidFill>
            <a:schemeClr val="tx1"/>
          </a:solidFill>
          <a:latin typeface="+mn-lt"/>
          <a:cs typeface="+mn-cs"/>
        </a:defRPr>
      </a:lvl5pPr>
      <a:lvl6pPr marL="2510488" indent="-228221" algn="l" rtl="0" eaLnBrk="0" fontAlgn="base" hangingPunct="0">
        <a:spcBef>
          <a:spcPct val="20000"/>
        </a:spcBef>
        <a:spcAft>
          <a:spcPct val="0"/>
        </a:spcAft>
        <a:buChar char="»"/>
        <a:defRPr sz="2000">
          <a:solidFill>
            <a:schemeClr val="tx1"/>
          </a:solidFill>
          <a:latin typeface="+mn-lt"/>
          <a:cs typeface="+mn-cs"/>
        </a:defRPr>
      </a:lvl6pPr>
      <a:lvl7pPr marL="2966936" indent="-228221" algn="l" rtl="0" eaLnBrk="0" fontAlgn="base" hangingPunct="0">
        <a:spcBef>
          <a:spcPct val="20000"/>
        </a:spcBef>
        <a:spcAft>
          <a:spcPct val="0"/>
        </a:spcAft>
        <a:buChar char="»"/>
        <a:defRPr sz="2000">
          <a:solidFill>
            <a:schemeClr val="tx1"/>
          </a:solidFill>
          <a:latin typeface="+mn-lt"/>
          <a:cs typeface="+mn-cs"/>
        </a:defRPr>
      </a:lvl7pPr>
      <a:lvl8pPr marL="3423392" indent="-228221" algn="l" rtl="0" eaLnBrk="0" fontAlgn="base" hangingPunct="0">
        <a:spcBef>
          <a:spcPct val="20000"/>
        </a:spcBef>
        <a:spcAft>
          <a:spcPct val="0"/>
        </a:spcAft>
        <a:buChar char="»"/>
        <a:defRPr sz="2000">
          <a:solidFill>
            <a:schemeClr val="tx1"/>
          </a:solidFill>
          <a:latin typeface="+mn-lt"/>
          <a:cs typeface="+mn-cs"/>
        </a:defRPr>
      </a:lvl8pPr>
      <a:lvl9pPr marL="3879834" indent="-228221"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01F155A8-1813-455B-964A-8E0E4928ADE8}"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38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C45D9E97-CA1C-4294-BE22-D8C8EBFF2D5D}" type="slidenum">
              <a:rPr lang="en-US">
                <a:solidFill>
                  <a:srgbClr val="000000"/>
                </a:solidFill>
              </a:rPr>
              <a:pPr eaLnBrk="0" hangingPunct="0">
                <a:defRPr/>
              </a:pPr>
              <a:t>‹#›</a:t>
            </a:fld>
            <a:endParaRPr lang="en-US">
              <a:solidFill>
                <a:srgbClr val="000000"/>
              </a:solidFill>
            </a:endParaRPr>
          </a:p>
        </p:txBody>
      </p:sp>
      <p:pic>
        <p:nvPicPr>
          <p:cNvPr id="1031" name="Picture 7" descr="conference_ppt_bkgd.jpg                                        0164766EMacintosh HD                   BBA76DE9:"/>
          <p:cNvPicPr>
            <a:picLocks noChangeAspect="1" noChangeArrowheads="1"/>
          </p:cNvPicPr>
          <p:nvPr userDrawn="1"/>
        </p:nvPicPr>
        <p:blipFill>
          <a:blip r:embed="rId3" cstate="print"/>
          <a:srcRect/>
          <a:stretch>
            <a:fillRect/>
          </a:stretch>
        </p:blipFill>
        <p:spPr bwMode="auto">
          <a:xfrm>
            <a:off x="0" y="0"/>
            <a:ext cx="9145588" cy="6859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38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7200" algn="ctr" rtl="0" fontAlgn="base">
        <a:spcBef>
          <a:spcPct val="0"/>
        </a:spcBef>
        <a:spcAft>
          <a:spcPct val="0"/>
        </a:spcAft>
        <a:defRPr sz="4400">
          <a:solidFill>
            <a:schemeClr val="bg1"/>
          </a:solidFill>
          <a:latin typeface="Myriad Pro Bold" charset="0"/>
        </a:defRPr>
      </a:lvl6pPr>
      <a:lvl7pPr marL="914400" algn="ctr" rtl="0" fontAlgn="base">
        <a:spcBef>
          <a:spcPct val="0"/>
        </a:spcBef>
        <a:spcAft>
          <a:spcPct val="0"/>
        </a:spcAft>
        <a:defRPr sz="4400">
          <a:solidFill>
            <a:schemeClr val="bg1"/>
          </a:solidFill>
          <a:latin typeface="Myriad Pro Bold" charset="0"/>
        </a:defRPr>
      </a:lvl7pPr>
      <a:lvl8pPr marL="1371600" algn="ctr" rtl="0" fontAlgn="base">
        <a:spcBef>
          <a:spcPct val="0"/>
        </a:spcBef>
        <a:spcAft>
          <a:spcPct val="0"/>
        </a:spcAft>
        <a:defRPr sz="4400">
          <a:solidFill>
            <a:schemeClr val="bg1"/>
          </a:solidFill>
          <a:latin typeface="Myriad Pro Bold" charset="0"/>
        </a:defRPr>
      </a:lvl8pPr>
      <a:lvl9pPr marL="1828800" algn="ctr" rtl="0" fontAlgn="base">
        <a:spcBef>
          <a:spcPct val="0"/>
        </a:spcBef>
        <a:spcAft>
          <a:spcPct val="0"/>
        </a:spcAft>
        <a:defRPr sz="4400">
          <a:solidFill>
            <a:schemeClr val="bg1"/>
          </a:solidFill>
          <a:latin typeface="Myriad Pro Bold"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266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5" name="Rectangle 7"/>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390" r:id="rId1"/>
    <p:sldLayoutId id="2147485391" r:id="rId2"/>
  </p:sldLayoutIdLst>
  <p:txStyles>
    <p:titleStyle>
      <a:lvl1pPr algn="ctr" rtl="0" eaLnBrk="0" fontAlgn="base" hangingPunct="0">
        <a:spcBef>
          <a:spcPct val="0"/>
        </a:spcBef>
        <a:spcAft>
          <a:spcPct val="0"/>
        </a:spcAft>
        <a:defRPr sz="3600">
          <a:solidFill>
            <a:srgbClr val="333333"/>
          </a:solidFill>
          <a:latin typeface="+mj-lt"/>
          <a:ea typeface="+mj-ea"/>
          <a:cs typeface="+mj-cs"/>
        </a:defRPr>
      </a:lvl1pPr>
      <a:lvl2pPr algn="ctr" rtl="0" eaLnBrk="0" fontAlgn="base" hangingPunct="0">
        <a:spcBef>
          <a:spcPct val="0"/>
        </a:spcBef>
        <a:spcAft>
          <a:spcPct val="0"/>
        </a:spcAft>
        <a:defRPr sz="3600">
          <a:solidFill>
            <a:srgbClr val="333333"/>
          </a:solidFill>
          <a:latin typeface="Arial" charset="0"/>
        </a:defRPr>
      </a:lvl2pPr>
      <a:lvl3pPr algn="ctr" rtl="0" eaLnBrk="0" fontAlgn="base" hangingPunct="0">
        <a:spcBef>
          <a:spcPct val="0"/>
        </a:spcBef>
        <a:spcAft>
          <a:spcPct val="0"/>
        </a:spcAft>
        <a:defRPr sz="3600">
          <a:solidFill>
            <a:srgbClr val="333333"/>
          </a:solidFill>
          <a:latin typeface="Arial" charset="0"/>
        </a:defRPr>
      </a:lvl3pPr>
      <a:lvl4pPr algn="ctr" rtl="0" eaLnBrk="0" fontAlgn="base" hangingPunct="0">
        <a:spcBef>
          <a:spcPct val="0"/>
        </a:spcBef>
        <a:spcAft>
          <a:spcPct val="0"/>
        </a:spcAft>
        <a:defRPr sz="3600">
          <a:solidFill>
            <a:srgbClr val="333333"/>
          </a:solidFill>
          <a:latin typeface="Arial" charset="0"/>
        </a:defRPr>
      </a:lvl4pPr>
      <a:lvl5pPr algn="ctr" rtl="0" eaLnBrk="0" fontAlgn="base" hangingPunct="0">
        <a:spcBef>
          <a:spcPct val="0"/>
        </a:spcBef>
        <a:spcAft>
          <a:spcPct val="0"/>
        </a:spcAft>
        <a:defRPr sz="3600">
          <a:solidFill>
            <a:srgbClr val="333333"/>
          </a:solidFill>
          <a:latin typeface="Arial" charset="0"/>
        </a:defRPr>
      </a:lvl5pPr>
      <a:lvl6pPr marL="457200" algn="ctr" rtl="0" fontAlgn="base">
        <a:spcBef>
          <a:spcPct val="0"/>
        </a:spcBef>
        <a:spcAft>
          <a:spcPct val="0"/>
        </a:spcAft>
        <a:defRPr sz="3600">
          <a:solidFill>
            <a:srgbClr val="333333"/>
          </a:solidFill>
          <a:latin typeface="Arial" charset="0"/>
        </a:defRPr>
      </a:lvl6pPr>
      <a:lvl7pPr marL="914400" algn="ctr" rtl="0" fontAlgn="base">
        <a:spcBef>
          <a:spcPct val="0"/>
        </a:spcBef>
        <a:spcAft>
          <a:spcPct val="0"/>
        </a:spcAft>
        <a:defRPr sz="3600">
          <a:solidFill>
            <a:srgbClr val="333333"/>
          </a:solidFill>
          <a:latin typeface="Arial" charset="0"/>
        </a:defRPr>
      </a:lvl7pPr>
      <a:lvl8pPr marL="1371600" algn="ctr" rtl="0" fontAlgn="base">
        <a:spcBef>
          <a:spcPct val="0"/>
        </a:spcBef>
        <a:spcAft>
          <a:spcPct val="0"/>
        </a:spcAft>
        <a:defRPr sz="3600">
          <a:solidFill>
            <a:srgbClr val="333333"/>
          </a:solidFill>
          <a:latin typeface="Arial" charset="0"/>
        </a:defRPr>
      </a:lvl8pPr>
      <a:lvl9pPr marL="1828800" algn="ctr" rtl="0" fontAlgn="base">
        <a:spcBef>
          <a:spcPct val="0"/>
        </a:spcBef>
        <a:spcAft>
          <a:spcPct val="0"/>
        </a:spcAft>
        <a:defRPr sz="3600">
          <a:solidFill>
            <a:srgbClr val="333333"/>
          </a:solidFill>
          <a:latin typeface="Arial" charset="0"/>
        </a:defRPr>
      </a:lvl9pPr>
    </p:titleStyle>
    <p:bodyStyle>
      <a:lvl1pPr marL="342900" indent="-342900" algn="l" rtl="0" eaLnBrk="0" fontAlgn="base" hangingPunct="0">
        <a:spcBef>
          <a:spcPct val="20000"/>
        </a:spcBef>
        <a:spcAft>
          <a:spcPct val="0"/>
        </a:spcAft>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defRPr>
      </a:lvl2pPr>
      <a:lvl3pPr marL="1143000" indent="-228600" algn="l" rtl="0" eaLnBrk="0" fontAlgn="base" hangingPunct="0">
        <a:spcBef>
          <a:spcPct val="20000"/>
        </a:spcBef>
        <a:spcAft>
          <a:spcPct val="0"/>
        </a:spcAft>
        <a:buChar char="•"/>
        <a:defRPr sz="2400">
          <a:solidFill>
            <a:srgbClr val="333333"/>
          </a:solidFill>
          <a:latin typeface="+mn-lt"/>
        </a:defRPr>
      </a:lvl3pPr>
      <a:lvl4pPr marL="1600200" indent="-228600" algn="l" rtl="0" eaLnBrk="0" fontAlgn="base" hangingPunct="0">
        <a:spcBef>
          <a:spcPct val="20000"/>
        </a:spcBef>
        <a:spcAft>
          <a:spcPct val="0"/>
        </a:spcAft>
        <a:buChar char="–"/>
        <a:defRPr sz="2000">
          <a:solidFill>
            <a:srgbClr val="333333"/>
          </a:solidFill>
          <a:latin typeface="+mn-lt"/>
        </a:defRPr>
      </a:lvl4pPr>
      <a:lvl5pPr marL="2057400" indent="-228600" algn="l" rtl="0" eaLnBrk="0" fontAlgn="base" hangingPunct="0">
        <a:spcBef>
          <a:spcPct val="20000"/>
        </a:spcBef>
        <a:spcAft>
          <a:spcPct val="0"/>
        </a:spcAft>
        <a:buChar char="»"/>
        <a:defRPr sz="2000">
          <a:solidFill>
            <a:srgbClr val="333333"/>
          </a:solidFill>
          <a:latin typeface="+mn-lt"/>
        </a:defRPr>
      </a:lvl5pPr>
      <a:lvl6pPr marL="2514600" indent="-228600" algn="l" rtl="0" fontAlgn="base">
        <a:spcBef>
          <a:spcPct val="20000"/>
        </a:spcBef>
        <a:spcAft>
          <a:spcPct val="0"/>
        </a:spcAft>
        <a:buChar char="»"/>
        <a:defRPr sz="2000">
          <a:solidFill>
            <a:srgbClr val="333333"/>
          </a:solidFill>
          <a:latin typeface="+mn-lt"/>
        </a:defRPr>
      </a:lvl6pPr>
      <a:lvl7pPr marL="2971800" indent="-228600" algn="l" rtl="0" fontAlgn="base">
        <a:spcBef>
          <a:spcPct val="20000"/>
        </a:spcBef>
        <a:spcAft>
          <a:spcPct val="0"/>
        </a:spcAft>
        <a:buChar char="»"/>
        <a:defRPr sz="2000">
          <a:solidFill>
            <a:srgbClr val="333333"/>
          </a:solidFill>
          <a:latin typeface="+mn-lt"/>
        </a:defRPr>
      </a:lvl7pPr>
      <a:lvl8pPr marL="3429000" indent="-228600" algn="l" rtl="0" fontAlgn="base">
        <a:spcBef>
          <a:spcPct val="20000"/>
        </a:spcBef>
        <a:spcAft>
          <a:spcPct val="0"/>
        </a:spcAft>
        <a:buChar char="»"/>
        <a:defRPr sz="2000">
          <a:solidFill>
            <a:srgbClr val="333333"/>
          </a:solidFill>
          <a:latin typeface="+mn-lt"/>
        </a:defRPr>
      </a:lvl8pPr>
      <a:lvl9pPr marL="3886200" indent="-228600"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26"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28"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32"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34"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36"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bwMode="auto">
          <a:xfrm>
            <a:off x="687388" y="384175"/>
            <a:ext cx="7769225" cy="159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770" tIns="26770" rIns="26770" bIns="26770" numCol="1" anchor="ctr" anchorCtr="0" compatLnSpc="1">
            <a:prstTxWarp prst="textNoShape">
              <a:avLst/>
            </a:prstTxWarp>
          </a:bodyPr>
          <a:lstStyle/>
          <a:p>
            <a:pPr lvl="0"/>
            <a:r>
              <a:rPr lang="en-US" smtClean="0">
                <a:sym typeface="Myriad Pro Bold" charset="0"/>
              </a:rPr>
              <a:t>Click to edit Master title style</a:t>
            </a:r>
          </a:p>
        </p:txBody>
      </p:sp>
      <p:sp>
        <p:nvSpPr>
          <p:cNvPr id="33795" name="Rectangle 2"/>
          <p:cNvSpPr>
            <a:spLocks noGrp="1" noChangeArrowheads="1"/>
          </p:cNvSpPr>
          <p:nvPr>
            <p:ph type="body" idx="1"/>
          </p:nvPr>
        </p:nvSpPr>
        <p:spPr bwMode="auto">
          <a:xfrm>
            <a:off x="687388" y="1982788"/>
            <a:ext cx="7769225" cy="487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770" tIns="26770" rIns="26770" bIns="26770" numCol="1" anchor="t" anchorCtr="0" compatLnSpc="1">
            <a:prstTxWarp prst="textNoShape">
              <a:avLst/>
            </a:prstTxWarp>
          </a:bodyPr>
          <a:lstStyle/>
          <a:p>
            <a:pPr lvl="0"/>
            <a:r>
              <a:rPr lang="en-US" smtClean="0">
                <a:sym typeface="Myriad Pro" pitchFamily="34" charset="0"/>
              </a:rPr>
              <a:t>Click to edit Master text styles</a:t>
            </a:r>
          </a:p>
          <a:p>
            <a:pPr lvl="1"/>
            <a:r>
              <a:rPr lang="en-US" smtClean="0">
                <a:sym typeface="Myriad Pro" pitchFamily="34" charset="0"/>
              </a:rPr>
              <a:t>Second level</a:t>
            </a:r>
          </a:p>
          <a:p>
            <a:pPr lvl="2"/>
            <a:r>
              <a:rPr lang="en-US" smtClean="0">
                <a:sym typeface="Myriad Pro" pitchFamily="34" charset="0"/>
              </a:rPr>
              <a:t>Third level</a:t>
            </a:r>
          </a:p>
          <a:p>
            <a:pPr lvl="3"/>
            <a:r>
              <a:rPr lang="en-US" smtClean="0">
                <a:sym typeface="Myriad Pro" pitchFamily="34" charset="0"/>
              </a:rPr>
              <a:t>Fourth level</a:t>
            </a:r>
          </a:p>
          <a:p>
            <a:pPr lvl="4"/>
            <a:r>
              <a:rPr lang="en-US" smtClean="0">
                <a:sym typeface="Myriad Pro" pitchFamily="34" charset="0"/>
              </a:rPr>
              <a:t>Fifth level</a:t>
            </a:r>
          </a:p>
        </p:txBody>
      </p:sp>
      <p:sp>
        <p:nvSpPr>
          <p:cNvPr id="2" name="Text Box 3"/>
          <p:cNvSpPr txBox="1">
            <a:spLocks noGrp="1" noChangeArrowheads="1"/>
          </p:cNvSpPr>
          <p:nvPr>
            <p:ph type="sldNum" sz="quarter" idx="4"/>
          </p:nvPr>
        </p:nvSpPr>
        <p:spPr bwMode="auto">
          <a:xfrm>
            <a:off x="8232775" y="6438900"/>
            <a:ext cx="223838" cy="266700"/>
          </a:xfrm>
          <a:prstGeom prst="rect">
            <a:avLst/>
          </a:prstGeom>
          <a:noFill/>
          <a:ln>
            <a:noFill/>
          </a:ln>
          <a:effectLst/>
          <a:extLst/>
        </p:spPr>
        <p:txBody>
          <a:bodyPr vert="horz" wrap="none" lIns="64248" tIns="32123" rIns="64248" bIns="32123" numCol="1" anchor="t" anchorCtr="0" compatLnSpc="1">
            <a:prstTxWarp prst="textNoShape">
              <a:avLst/>
            </a:prstTxWarp>
          </a:bodyPr>
          <a:lstStyle>
            <a:lvl1pPr algn="r">
              <a:defRPr sz="1300">
                <a:solidFill>
                  <a:srgbClr val="000000"/>
                </a:solidFill>
                <a:latin typeface="Times" charset="0"/>
                <a:ea typeface="MS PGothic" pitchFamily="34" charset="-128"/>
                <a:sym typeface="Times" charset="0"/>
              </a:defRPr>
            </a:lvl1pPr>
          </a:lstStyle>
          <a:p>
            <a:pPr>
              <a:defRPr/>
            </a:pPr>
            <a:fld id="{95FB760B-5398-478A-A363-FD5B0429F7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40" r:id="rId1"/>
  </p:sldLayoutIdLst>
  <p:transitio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Myriad Pro Bold" charset="0"/>
        </a:defRPr>
      </a:lvl1pPr>
      <a:lvl2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2pPr>
      <a:lvl3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3pPr>
      <a:lvl4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4pPr>
      <a:lvl5pPr algn="ctr" rtl="0" eaLnBrk="0" fontAlgn="base" hangingPunct="0">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5pPr>
      <a:lvl6pPr marL="321241"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6pPr>
      <a:lvl7pPr marL="642486"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7pPr>
      <a:lvl8pPr marL="963727"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8pPr>
      <a:lvl9pPr marL="1284973" algn="ctr" rtl="0" fontAlgn="base">
        <a:spcBef>
          <a:spcPct val="0"/>
        </a:spcBef>
        <a:spcAft>
          <a:spcPct val="0"/>
        </a:spcAft>
        <a:defRPr sz="4400">
          <a:solidFill>
            <a:srgbClr val="FFFFFF"/>
          </a:solidFill>
          <a:latin typeface="Myriad Pro Bold" charset="0"/>
          <a:ea typeface="ヒラギノ角ゴ ProN W6" charset="0"/>
          <a:cs typeface="ヒラギノ角ゴ ProN W6" charset="0"/>
          <a:sym typeface="Myriad Pro Bold" charset="0"/>
        </a:defRPr>
      </a:lvl9pPr>
    </p:titleStyle>
    <p:bodyStyle>
      <a:lvl1pPr marL="239713" indent="-239713" algn="l" rtl="0" eaLnBrk="0" fontAlgn="base" hangingPunct="0">
        <a:spcBef>
          <a:spcPts val="775"/>
        </a:spcBef>
        <a:spcAft>
          <a:spcPct val="0"/>
        </a:spcAft>
        <a:buClr>
          <a:srgbClr val="FFFFFF"/>
        </a:buClr>
        <a:buSzPct val="100000"/>
        <a:buFont typeface="Myriad Pro" pitchFamily="34" charset="0"/>
        <a:buChar char="•"/>
        <a:defRPr sz="3100">
          <a:solidFill>
            <a:srgbClr val="FFFFFF"/>
          </a:solidFill>
          <a:latin typeface="+mn-lt"/>
          <a:ea typeface="+mn-ea"/>
          <a:cs typeface="+mn-cs"/>
          <a:sym typeface="Myriad Pro" pitchFamily="34" charset="0"/>
        </a:defRPr>
      </a:lvl1pPr>
      <a:lvl2pPr marL="493713" indent="-200025" algn="l" rtl="0" eaLnBrk="0" fontAlgn="base" hangingPunct="0">
        <a:spcBef>
          <a:spcPts val="700"/>
        </a:spcBef>
        <a:spcAft>
          <a:spcPct val="0"/>
        </a:spcAft>
        <a:buClr>
          <a:srgbClr val="FFFFFF"/>
        </a:buClr>
        <a:buSzPct val="100000"/>
        <a:buFont typeface="Myriad Pro" pitchFamily="34" charset="0"/>
        <a:buChar char="–"/>
        <a:defRPr sz="2700">
          <a:solidFill>
            <a:srgbClr val="FFFFFF"/>
          </a:solidFill>
          <a:latin typeface="+mn-lt"/>
          <a:ea typeface="+mn-ea"/>
          <a:cs typeface="+mn-cs"/>
          <a:sym typeface="Myriad Pro" pitchFamily="34" charset="0"/>
        </a:defRPr>
      </a:lvl2pPr>
      <a:lvl3pPr marL="776288" indent="-160338" algn="l" rtl="0" eaLnBrk="0" fontAlgn="base" hangingPunct="0">
        <a:spcBef>
          <a:spcPts val="563"/>
        </a:spcBef>
        <a:spcAft>
          <a:spcPct val="0"/>
        </a:spcAft>
        <a:buClr>
          <a:srgbClr val="FFFFFF"/>
        </a:buClr>
        <a:buSzPct val="100000"/>
        <a:buFont typeface="Myriad Pro" pitchFamily="34" charset="0"/>
        <a:buChar char="•"/>
        <a:defRPr sz="2400">
          <a:solidFill>
            <a:srgbClr val="FFFFFF"/>
          </a:solidFill>
          <a:latin typeface="+mn-lt"/>
          <a:ea typeface="+mn-ea"/>
          <a:cs typeface="+mn-cs"/>
          <a:sym typeface="Myriad Pro" pitchFamily="34" charset="0"/>
        </a:defRPr>
      </a:lvl3pPr>
      <a:lvl4pPr marL="1096963"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4pPr>
      <a:lvl5pPr marL="1417638" indent="-160338" algn="l" rtl="0" eaLnBrk="0" fontAlgn="base" hangingPunct="0">
        <a:spcBef>
          <a:spcPts val="488"/>
        </a:spcBef>
        <a:spcAft>
          <a:spcPct val="0"/>
        </a:spcAft>
        <a:buClr>
          <a:srgbClr val="FFFFFF"/>
        </a:buClr>
        <a:buSzPct val="100000"/>
        <a:buFont typeface="Myriad Pro" pitchFamily="34" charset="0"/>
        <a:buChar char="»"/>
        <a:defRPr sz="2000">
          <a:solidFill>
            <a:srgbClr val="FFFFFF"/>
          </a:solidFill>
          <a:latin typeface="+mn-lt"/>
          <a:ea typeface="+mn-ea"/>
          <a:cs typeface="+mn-cs"/>
          <a:sym typeface="Myriad Pro" pitchFamily="34" charset="0"/>
        </a:defRPr>
      </a:lvl5pPr>
      <a:lvl6pPr marL="1740070" indent="-16062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6pPr>
      <a:lvl7pPr marL="2061311" indent="-16062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7pPr>
      <a:lvl8pPr marL="2382556" indent="-16062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8pPr>
      <a:lvl9pPr marL="2703800" indent="-160622" algn="l" rtl="0" fontAlgn="base">
        <a:spcBef>
          <a:spcPts val="492"/>
        </a:spcBef>
        <a:spcAft>
          <a:spcPct val="0"/>
        </a:spcAft>
        <a:buClr>
          <a:srgbClr val="FFFFFF"/>
        </a:buClr>
        <a:buSzPct val="100000"/>
        <a:buFont typeface="Myriad Pro" charset="0"/>
        <a:buChar char="»"/>
        <a:defRPr sz="2000">
          <a:solidFill>
            <a:srgbClr val="FFFFFF"/>
          </a:solidFill>
          <a:latin typeface="+mn-lt"/>
          <a:ea typeface="+mn-ea"/>
          <a:cs typeface="+mn-cs"/>
          <a:sym typeface="Myriad Pro" charset="0"/>
        </a:defRPr>
      </a:lvl9pPr>
    </p:bodyStyle>
    <p:otherStyle>
      <a:defPPr>
        <a:defRPr lang="en-US"/>
      </a:defPPr>
      <a:lvl1pPr marL="0" algn="l" defTabSz="321241" rtl="0" eaLnBrk="1" latinLnBrk="0" hangingPunct="1">
        <a:defRPr sz="1300" kern="1200">
          <a:solidFill>
            <a:schemeClr val="tx1"/>
          </a:solidFill>
          <a:latin typeface="+mn-lt"/>
          <a:ea typeface="+mn-ea"/>
          <a:cs typeface="+mn-cs"/>
        </a:defRPr>
      </a:lvl1pPr>
      <a:lvl2pPr marL="321241" algn="l" defTabSz="321241" rtl="0" eaLnBrk="1" latinLnBrk="0" hangingPunct="1">
        <a:defRPr sz="1300" kern="1200">
          <a:solidFill>
            <a:schemeClr val="tx1"/>
          </a:solidFill>
          <a:latin typeface="+mn-lt"/>
          <a:ea typeface="+mn-ea"/>
          <a:cs typeface="+mn-cs"/>
        </a:defRPr>
      </a:lvl2pPr>
      <a:lvl3pPr marL="642486" algn="l" defTabSz="321241" rtl="0" eaLnBrk="1" latinLnBrk="0" hangingPunct="1">
        <a:defRPr sz="1300" kern="1200">
          <a:solidFill>
            <a:schemeClr val="tx1"/>
          </a:solidFill>
          <a:latin typeface="+mn-lt"/>
          <a:ea typeface="+mn-ea"/>
          <a:cs typeface="+mn-cs"/>
        </a:defRPr>
      </a:lvl3pPr>
      <a:lvl4pPr marL="963727" algn="l" defTabSz="321241" rtl="0" eaLnBrk="1" latinLnBrk="0" hangingPunct="1">
        <a:defRPr sz="1300" kern="1200">
          <a:solidFill>
            <a:schemeClr val="tx1"/>
          </a:solidFill>
          <a:latin typeface="+mn-lt"/>
          <a:ea typeface="+mn-ea"/>
          <a:cs typeface="+mn-cs"/>
        </a:defRPr>
      </a:lvl4pPr>
      <a:lvl5pPr marL="1284973" algn="l" defTabSz="321241" rtl="0" eaLnBrk="1" latinLnBrk="0" hangingPunct="1">
        <a:defRPr sz="1300" kern="1200">
          <a:solidFill>
            <a:schemeClr val="tx1"/>
          </a:solidFill>
          <a:latin typeface="+mn-lt"/>
          <a:ea typeface="+mn-ea"/>
          <a:cs typeface="+mn-cs"/>
        </a:defRPr>
      </a:lvl5pPr>
      <a:lvl6pPr marL="1606216" algn="l" defTabSz="321241" rtl="0" eaLnBrk="1" latinLnBrk="0" hangingPunct="1">
        <a:defRPr sz="1300" kern="1200">
          <a:solidFill>
            <a:schemeClr val="tx1"/>
          </a:solidFill>
          <a:latin typeface="+mn-lt"/>
          <a:ea typeface="+mn-ea"/>
          <a:cs typeface="+mn-cs"/>
        </a:defRPr>
      </a:lvl6pPr>
      <a:lvl7pPr marL="1927460" algn="l" defTabSz="321241" rtl="0" eaLnBrk="1" latinLnBrk="0" hangingPunct="1">
        <a:defRPr sz="1300" kern="1200">
          <a:solidFill>
            <a:schemeClr val="tx1"/>
          </a:solidFill>
          <a:latin typeface="+mn-lt"/>
          <a:ea typeface="+mn-ea"/>
          <a:cs typeface="+mn-cs"/>
        </a:defRPr>
      </a:lvl7pPr>
      <a:lvl8pPr marL="2248706" algn="l" defTabSz="321241" rtl="0" eaLnBrk="1" latinLnBrk="0" hangingPunct="1">
        <a:defRPr sz="1300" kern="1200">
          <a:solidFill>
            <a:schemeClr val="tx1"/>
          </a:solidFill>
          <a:latin typeface="+mn-lt"/>
          <a:ea typeface="+mn-ea"/>
          <a:cs typeface="+mn-cs"/>
        </a:defRPr>
      </a:lvl8pPr>
      <a:lvl9pPr marL="2569949" algn="l" defTabSz="321241" rtl="0" eaLnBrk="1" latinLnBrk="0" hangingPunct="1">
        <a:defRPr sz="13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44"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rgbClr val="000000"/>
                </a:solidFill>
                <a:latin typeface="Arial" charset="0"/>
                <a:cs typeface="+mn-cs"/>
              </a:defRPr>
            </a:lvl1pPr>
          </a:lstStyle>
          <a:p>
            <a:pPr>
              <a:defRPr/>
            </a:pPr>
            <a:fld id="{F3FCAFCA-3B31-470A-A2E6-31C26421A6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4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443" algn="ctr" rtl="0" eaLnBrk="0" fontAlgn="base" hangingPunct="0">
        <a:spcBef>
          <a:spcPct val="0"/>
        </a:spcBef>
        <a:spcAft>
          <a:spcPct val="0"/>
        </a:spcAft>
        <a:defRPr sz="4400">
          <a:solidFill>
            <a:schemeClr val="tx2"/>
          </a:solidFill>
          <a:latin typeface="Arial" charset="0"/>
          <a:cs typeface="Arial" charset="0"/>
        </a:defRPr>
      </a:lvl6pPr>
      <a:lvl7pPr marL="912900" algn="ctr" rtl="0" eaLnBrk="0" fontAlgn="base" hangingPunct="0">
        <a:spcBef>
          <a:spcPct val="0"/>
        </a:spcBef>
        <a:spcAft>
          <a:spcPct val="0"/>
        </a:spcAft>
        <a:defRPr sz="4400">
          <a:solidFill>
            <a:schemeClr val="tx2"/>
          </a:solidFill>
          <a:latin typeface="Arial" charset="0"/>
          <a:cs typeface="Arial" charset="0"/>
        </a:defRPr>
      </a:lvl7pPr>
      <a:lvl8pPr marL="1369360" algn="ctr" rtl="0" eaLnBrk="0" fontAlgn="base" hangingPunct="0">
        <a:spcBef>
          <a:spcPct val="0"/>
        </a:spcBef>
        <a:spcAft>
          <a:spcPct val="0"/>
        </a:spcAft>
        <a:defRPr sz="4400">
          <a:solidFill>
            <a:schemeClr val="tx2"/>
          </a:solidFill>
          <a:latin typeface="Arial" charset="0"/>
          <a:cs typeface="Arial" charset="0"/>
        </a:defRPr>
      </a:lvl8pPr>
      <a:lvl9pPr marL="1825809" algn="ctr" rtl="0" eaLnBrk="0" fontAlgn="base" hangingPunct="0">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39825" indent="-227013" algn="l" rtl="0" eaLnBrk="0" fontAlgn="base" hangingPunct="0">
        <a:spcBef>
          <a:spcPct val="20000"/>
        </a:spcBef>
        <a:spcAft>
          <a:spcPct val="0"/>
        </a:spcAft>
        <a:buChar char="•"/>
        <a:defRPr sz="2400">
          <a:solidFill>
            <a:schemeClr val="tx1"/>
          </a:solidFill>
          <a:latin typeface="+mn-lt"/>
          <a:cs typeface="+mn-cs"/>
        </a:defRPr>
      </a:lvl3pPr>
      <a:lvl4pPr marL="1597025" indent="-227013" algn="l" rtl="0" eaLnBrk="0" fontAlgn="base" hangingPunct="0">
        <a:spcBef>
          <a:spcPct val="20000"/>
        </a:spcBef>
        <a:spcAft>
          <a:spcPct val="0"/>
        </a:spcAft>
        <a:buChar char="–"/>
        <a:defRPr sz="2000">
          <a:solidFill>
            <a:schemeClr val="tx1"/>
          </a:solidFill>
          <a:latin typeface="+mn-lt"/>
          <a:cs typeface="+mn-cs"/>
        </a:defRPr>
      </a:lvl4pPr>
      <a:lvl5pPr marL="2052638" indent="-227013" algn="l" rtl="0" eaLnBrk="0" fontAlgn="base" hangingPunct="0">
        <a:spcBef>
          <a:spcPct val="20000"/>
        </a:spcBef>
        <a:spcAft>
          <a:spcPct val="0"/>
        </a:spcAft>
        <a:buChar char="»"/>
        <a:defRPr sz="2000">
          <a:solidFill>
            <a:schemeClr val="tx1"/>
          </a:solidFill>
          <a:latin typeface="+mn-lt"/>
          <a:cs typeface="+mn-cs"/>
        </a:defRPr>
      </a:lvl5pPr>
      <a:lvl6pPr marL="2510488" indent="-228221" algn="l" rtl="0" eaLnBrk="0" fontAlgn="base" hangingPunct="0">
        <a:spcBef>
          <a:spcPct val="20000"/>
        </a:spcBef>
        <a:spcAft>
          <a:spcPct val="0"/>
        </a:spcAft>
        <a:buChar char="»"/>
        <a:defRPr sz="2000">
          <a:solidFill>
            <a:schemeClr val="tx1"/>
          </a:solidFill>
          <a:latin typeface="+mn-lt"/>
          <a:cs typeface="+mn-cs"/>
        </a:defRPr>
      </a:lvl6pPr>
      <a:lvl7pPr marL="2966936" indent="-228221" algn="l" rtl="0" eaLnBrk="0" fontAlgn="base" hangingPunct="0">
        <a:spcBef>
          <a:spcPct val="20000"/>
        </a:spcBef>
        <a:spcAft>
          <a:spcPct val="0"/>
        </a:spcAft>
        <a:buChar char="»"/>
        <a:defRPr sz="2000">
          <a:solidFill>
            <a:schemeClr val="tx1"/>
          </a:solidFill>
          <a:latin typeface="+mn-lt"/>
          <a:cs typeface="+mn-cs"/>
        </a:defRPr>
      </a:lvl7pPr>
      <a:lvl8pPr marL="3423392" indent="-228221" algn="l" rtl="0" eaLnBrk="0" fontAlgn="base" hangingPunct="0">
        <a:spcBef>
          <a:spcPct val="20000"/>
        </a:spcBef>
        <a:spcAft>
          <a:spcPct val="0"/>
        </a:spcAft>
        <a:buChar char="»"/>
        <a:defRPr sz="2000">
          <a:solidFill>
            <a:schemeClr val="tx1"/>
          </a:solidFill>
          <a:latin typeface="+mn-lt"/>
          <a:cs typeface="+mn-cs"/>
        </a:defRPr>
      </a:lvl8pPr>
      <a:lvl9pPr marL="3879834" indent="-228221"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46"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48"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50"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52"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54"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56"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58"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60"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62"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64"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rgbClr val="000000"/>
                </a:solidFill>
                <a:latin typeface="Arial" charset="0"/>
                <a:cs typeface="+mn-cs"/>
              </a:defRPr>
            </a:lvl1pPr>
          </a:lstStyle>
          <a:p>
            <a:pPr>
              <a:defRPr/>
            </a:pPr>
            <a:fld id="{97F81734-8F9C-4807-A4F6-753170DECA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443" algn="ctr" rtl="0" eaLnBrk="0" fontAlgn="base" hangingPunct="0">
        <a:spcBef>
          <a:spcPct val="0"/>
        </a:spcBef>
        <a:spcAft>
          <a:spcPct val="0"/>
        </a:spcAft>
        <a:defRPr sz="4400">
          <a:solidFill>
            <a:schemeClr val="tx2"/>
          </a:solidFill>
          <a:latin typeface="Arial" charset="0"/>
          <a:cs typeface="Arial" charset="0"/>
        </a:defRPr>
      </a:lvl6pPr>
      <a:lvl7pPr marL="912900" algn="ctr" rtl="0" eaLnBrk="0" fontAlgn="base" hangingPunct="0">
        <a:spcBef>
          <a:spcPct val="0"/>
        </a:spcBef>
        <a:spcAft>
          <a:spcPct val="0"/>
        </a:spcAft>
        <a:defRPr sz="4400">
          <a:solidFill>
            <a:schemeClr val="tx2"/>
          </a:solidFill>
          <a:latin typeface="Arial" charset="0"/>
          <a:cs typeface="Arial" charset="0"/>
        </a:defRPr>
      </a:lvl7pPr>
      <a:lvl8pPr marL="1369360" algn="ctr" rtl="0" eaLnBrk="0" fontAlgn="base" hangingPunct="0">
        <a:spcBef>
          <a:spcPct val="0"/>
        </a:spcBef>
        <a:spcAft>
          <a:spcPct val="0"/>
        </a:spcAft>
        <a:defRPr sz="4400">
          <a:solidFill>
            <a:schemeClr val="tx2"/>
          </a:solidFill>
          <a:latin typeface="Arial" charset="0"/>
          <a:cs typeface="Arial" charset="0"/>
        </a:defRPr>
      </a:lvl8pPr>
      <a:lvl9pPr marL="1825809" algn="ctr" rtl="0" eaLnBrk="0" fontAlgn="base" hangingPunct="0">
        <a:spcBef>
          <a:spcPct val="0"/>
        </a:spcBef>
        <a:spcAft>
          <a:spcPct val="0"/>
        </a:spcAft>
        <a:defRPr sz="4400">
          <a:solidFill>
            <a:schemeClr val="tx2"/>
          </a:solidFill>
          <a:latin typeface="Arial"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cs typeface="+mn-cs"/>
        </a:defRPr>
      </a:lvl2pPr>
      <a:lvl3pPr marL="1139825" indent="-227013" algn="l" rtl="0" eaLnBrk="0" fontAlgn="base" hangingPunct="0">
        <a:spcBef>
          <a:spcPct val="20000"/>
        </a:spcBef>
        <a:spcAft>
          <a:spcPct val="0"/>
        </a:spcAft>
        <a:buChar char="•"/>
        <a:defRPr sz="2400">
          <a:solidFill>
            <a:schemeClr val="tx1"/>
          </a:solidFill>
          <a:latin typeface="+mn-lt"/>
          <a:cs typeface="+mn-cs"/>
        </a:defRPr>
      </a:lvl3pPr>
      <a:lvl4pPr marL="1597025" indent="-227013" algn="l" rtl="0" eaLnBrk="0" fontAlgn="base" hangingPunct="0">
        <a:spcBef>
          <a:spcPct val="20000"/>
        </a:spcBef>
        <a:spcAft>
          <a:spcPct val="0"/>
        </a:spcAft>
        <a:buChar char="–"/>
        <a:defRPr sz="2000">
          <a:solidFill>
            <a:schemeClr val="tx1"/>
          </a:solidFill>
          <a:latin typeface="+mn-lt"/>
          <a:cs typeface="+mn-cs"/>
        </a:defRPr>
      </a:lvl4pPr>
      <a:lvl5pPr marL="2052638" indent="-227013" algn="l" rtl="0" eaLnBrk="0" fontAlgn="base" hangingPunct="0">
        <a:spcBef>
          <a:spcPct val="20000"/>
        </a:spcBef>
        <a:spcAft>
          <a:spcPct val="0"/>
        </a:spcAft>
        <a:buChar char="»"/>
        <a:defRPr sz="2000">
          <a:solidFill>
            <a:schemeClr val="tx1"/>
          </a:solidFill>
          <a:latin typeface="+mn-lt"/>
          <a:cs typeface="+mn-cs"/>
        </a:defRPr>
      </a:lvl5pPr>
      <a:lvl6pPr marL="2510488" indent="-228221" algn="l" rtl="0" eaLnBrk="0" fontAlgn="base" hangingPunct="0">
        <a:spcBef>
          <a:spcPct val="20000"/>
        </a:spcBef>
        <a:spcAft>
          <a:spcPct val="0"/>
        </a:spcAft>
        <a:buChar char="»"/>
        <a:defRPr sz="2000">
          <a:solidFill>
            <a:schemeClr val="tx1"/>
          </a:solidFill>
          <a:latin typeface="+mn-lt"/>
          <a:cs typeface="+mn-cs"/>
        </a:defRPr>
      </a:lvl6pPr>
      <a:lvl7pPr marL="2966936" indent="-228221" algn="l" rtl="0" eaLnBrk="0" fontAlgn="base" hangingPunct="0">
        <a:spcBef>
          <a:spcPct val="20000"/>
        </a:spcBef>
        <a:spcAft>
          <a:spcPct val="0"/>
        </a:spcAft>
        <a:buChar char="»"/>
        <a:defRPr sz="2000">
          <a:solidFill>
            <a:schemeClr val="tx1"/>
          </a:solidFill>
          <a:latin typeface="+mn-lt"/>
          <a:cs typeface="+mn-cs"/>
        </a:defRPr>
      </a:lvl7pPr>
      <a:lvl8pPr marL="3423392" indent="-228221" algn="l" rtl="0" eaLnBrk="0" fontAlgn="base" hangingPunct="0">
        <a:spcBef>
          <a:spcPct val="20000"/>
        </a:spcBef>
        <a:spcAft>
          <a:spcPct val="0"/>
        </a:spcAft>
        <a:buChar char="»"/>
        <a:defRPr sz="2000">
          <a:solidFill>
            <a:schemeClr val="tx1"/>
          </a:solidFill>
          <a:latin typeface="+mn-lt"/>
          <a:cs typeface="+mn-cs"/>
        </a:defRPr>
      </a:lvl8pPr>
      <a:lvl9pPr marL="3879834" indent="-228221"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66"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68"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70"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72"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1026" name="Picture 7" descr="ppt"/>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58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EB5B64-9F94-4FF2-ACE3-A6DC04885B31}" type="slidenum">
              <a:rPr lang="en-US">
                <a:solidFill>
                  <a:srgbClr val="FFFFFF"/>
                </a:solidFill>
              </a:rPr>
              <a:pPr>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5474" r:id="rId1"/>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16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1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1200">
          <a:solidFill>
            <a:schemeClr val="bg1"/>
          </a:solidFill>
          <a:latin typeface="+mn-lt"/>
        </a:defRPr>
      </a:lvl5pPr>
      <a:lvl6pPr marL="2514600" indent="-228600" algn="l" rtl="0" fontAlgn="base">
        <a:spcBef>
          <a:spcPct val="20000"/>
        </a:spcBef>
        <a:spcAft>
          <a:spcPct val="0"/>
        </a:spcAft>
        <a:buFont typeface="Wingdings" pitchFamily="2" charset="2"/>
        <a:buChar char="§"/>
        <a:defRPr sz="1200">
          <a:solidFill>
            <a:schemeClr val="bg1"/>
          </a:solidFill>
          <a:latin typeface="+mn-lt"/>
        </a:defRPr>
      </a:lvl6pPr>
      <a:lvl7pPr marL="2971800" indent="-228600" algn="l" rtl="0" fontAlgn="base">
        <a:spcBef>
          <a:spcPct val="20000"/>
        </a:spcBef>
        <a:spcAft>
          <a:spcPct val="0"/>
        </a:spcAft>
        <a:buFont typeface="Wingdings" pitchFamily="2" charset="2"/>
        <a:buChar char="§"/>
        <a:defRPr sz="1200">
          <a:solidFill>
            <a:schemeClr val="bg1"/>
          </a:solidFill>
          <a:latin typeface="+mn-lt"/>
        </a:defRPr>
      </a:lvl7pPr>
      <a:lvl8pPr marL="3429000" indent="-228600" algn="l" rtl="0" fontAlgn="base">
        <a:spcBef>
          <a:spcPct val="20000"/>
        </a:spcBef>
        <a:spcAft>
          <a:spcPct val="0"/>
        </a:spcAft>
        <a:buFont typeface="Wingdings" pitchFamily="2" charset="2"/>
        <a:buChar char="§"/>
        <a:defRPr sz="1200">
          <a:solidFill>
            <a:schemeClr val="bg1"/>
          </a:solidFill>
          <a:latin typeface="+mn-lt"/>
        </a:defRPr>
      </a:lvl8pPr>
      <a:lvl9pPr marL="3886200" indent="-228600" algn="l" rtl="0" fontAlgn="base">
        <a:spcBef>
          <a:spcPct val="20000"/>
        </a:spcBef>
        <a:spcAft>
          <a:spcPct val="0"/>
        </a:spcAft>
        <a:buFont typeface="Wingdings" pitchFamily="2" charset="2"/>
        <a:buChar char="§"/>
        <a:defRPr sz="1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7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8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8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8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a:defRPr sz="1400">
                <a:solidFill>
                  <a:srgbClr val="000000"/>
                </a:solidFill>
                <a:latin typeface="+mn-lt"/>
              </a:defRPr>
            </a:lvl1pPr>
          </a:lstStyle>
          <a:p>
            <a:pPr>
              <a:defRPr/>
            </a:pPr>
            <a:fld id="{9E1895B2-B7F9-480A-A666-551B2AECF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46"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443" algn="ctr" rtl="0" fontAlgn="base">
        <a:spcBef>
          <a:spcPct val="0"/>
        </a:spcBef>
        <a:spcAft>
          <a:spcPct val="0"/>
        </a:spcAft>
        <a:defRPr sz="4400">
          <a:solidFill>
            <a:schemeClr val="tx2"/>
          </a:solidFill>
          <a:latin typeface="Arial" charset="0"/>
        </a:defRPr>
      </a:lvl6pPr>
      <a:lvl7pPr marL="912900" algn="ctr" rtl="0" fontAlgn="base">
        <a:spcBef>
          <a:spcPct val="0"/>
        </a:spcBef>
        <a:spcAft>
          <a:spcPct val="0"/>
        </a:spcAft>
        <a:defRPr sz="4400">
          <a:solidFill>
            <a:schemeClr val="tx2"/>
          </a:solidFill>
          <a:latin typeface="Arial" charset="0"/>
        </a:defRPr>
      </a:lvl7pPr>
      <a:lvl8pPr marL="1369360" algn="ctr" rtl="0" fontAlgn="base">
        <a:spcBef>
          <a:spcPct val="0"/>
        </a:spcBef>
        <a:spcAft>
          <a:spcPct val="0"/>
        </a:spcAft>
        <a:defRPr sz="4400">
          <a:solidFill>
            <a:schemeClr val="tx2"/>
          </a:solidFill>
          <a:latin typeface="Arial" charset="0"/>
        </a:defRPr>
      </a:lvl8pPr>
      <a:lvl9pPr marL="1825809"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39825" indent="-227013" algn="l" rtl="0" eaLnBrk="0" fontAlgn="base" hangingPunct="0">
        <a:spcBef>
          <a:spcPct val="20000"/>
        </a:spcBef>
        <a:spcAft>
          <a:spcPct val="0"/>
        </a:spcAft>
        <a:buChar char="•"/>
        <a:defRPr sz="2400">
          <a:solidFill>
            <a:schemeClr val="tx1"/>
          </a:solidFill>
          <a:latin typeface="+mn-lt"/>
        </a:defRPr>
      </a:lvl3pPr>
      <a:lvl4pPr marL="1597025" indent="-227013" algn="l" rtl="0" eaLnBrk="0" fontAlgn="base" hangingPunct="0">
        <a:spcBef>
          <a:spcPct val="20000"/>
        </a:spcBef>
        <a:spcAft>
          <a:spcPct val="0"/>
        </a:spcAft>
        <a:buChar char="–"/>
        <a:defRPr sz="2000">
          <a:solidFill>
            <a:schemeClr val="tx1"/>
          </a:solidFill>
          <a:latin typeface="+mn-lt"/>
        </a:defRPr>
      </a:lvl4pPr>
      <a:lvl5pPr marL="2052638" indent="-227013" algn="l" rtl="0" eaLnBrk="0" fontAlgn="base" hangingPunct="0">
        <a:spcBef>
          <a:spcPct val="20000"/>
        </a:spcBef>
        <a:spcAft>
          <a:spcPct val="0"/>
        </a:spcAft>
        <a:buChar char="»"/>
        <a:defRPr sz="2000">
          <a:solidFill>
            <a:schemeClr val="tx1"/>
          </a:solidFill>
          <a:latin typeface="+mn-lt"/>
        </a:defRPr>
      </a:lvl5pPr>
      <a:lvl6pPr marL="2510488" indent="-228221" algn="l" rtl="0" fontAlgn="base">
        <a:spcBef>
          <a:spcPct val="20000"/>
        </a:spcBef>
        <a:spcAft>
          <a:spcPct val="0"/>
        </a:spcAft>
        <a:buChar char="»"/>
        <a:defRPr sz="2000">
          <a:solidFill>
            <a:schemeClr val="tx1"/>
          </a:solidFill>
          <a:latin typeface="+mn-lt"/>
        </a:defRPr>
      </a:lvl6pPr>
      <a:lvl7pPr marL="2966936" indent="-228221" algn="l" rtl="0" fontAlgn="base">
        <a:spcBef>
          <a:spcPct val="20000"/>
        </a:spcBef>
        <a:spcAft>
          <a:spcPct val="0"/>
        </a:spcAft>
        <a:buChar char="»"/>
        <a:defRPr sz="2000">
          <a:solidFill>
            <a:schemeClr val="tx1"/>
          </a:solidFill>
          <a:latin typeface="+mn-lt"/>
        </a:defRPr>
      </a:lvl7pPr>
      <a:lvl8pPr marL="3423392" indent="-228221" algn="l" rtl="0" fontAlgn="base">
        <a:spcBef>
          <a:spcPct val="20000"/>
        </a:spcBef>
        <a:spcAft>
          <a:spcPct val="0"/>
        </a:spcAft>
        <a:buChar char="»"/>
        <a:defRPr sz="2000">
          <a:solidFill>
            <a:schemeClr val="tx1"/>
          </a:solidFill>
          <a:latin typeface="+mn-lt"/>
        </a:defRPr>
      </a:lvl8pPr>
      <a:lvl9pPr marL="3879834" indent="-22822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9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34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fld id="{A07F8172-C415-4F79-84B1-96A929B587D3}" type="datetimeFigureOut">
              <a:rPr lang="en-US"/>
              <a:pPr>
                <a:defRPr/>
              </a:pPr>
              <a:t>6/18/2012</a:t>
            </a:fld>
            <a:endParaRPr lang="en-US"/>
          </a:p>
        </p:txBody>
      </p:sp>
      <p:sp>
        <p:nvSpPr>
          <p:cNvPr id="233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2334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mn-cs"/>
              </a:defRPr>
            </a:lvl1pPr>
          </a:lstStyle>
          <a:p>
            <a:pPr>
              <a:defRPr/>
            </a:pPr>
            <a:fld id="{D54BA628-BBE9-4025-93C9-B94A7D17F1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9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4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fld id="{D734F5BC-2B47-464B-8379-F1FA3A55B4E7}" type="datetimeFigureOut">
              <a:rPr lang="en-US">
                <a:solidFill>
                  <a:srgbClr val="000000"/>
                </a:solidFill>
              </a:rPr>
              <a:pPr>
                <a:defRPr/>
              </a:pPr>
              <a:t>6/18/2012</a:t>
            </a:fld>
            <a:endParaRPr lang="en-US">
              <a:solidFill>
                <a:srgbClr val="000000"/>
              </a:solidFill>
            </a:endParaRPr>
          </a:p>
        </p:txBody>
      </p:sp>
      <p:sp>
        <p:nvSpPr>
          <p:cNvPr id="134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34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AAF08CFE-2D9E-4632-86BF-5E21AB371C2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9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cs typeface="+mn-cs"/>
              </a:defRPr>
            </a:lvl1pPr>
          </a:lstStyle>
          <a:p>
            <a:pPr>
              <a:defRPr/>
            </a:pPr>
            <a:fld id="{DC6C54FE-6846-4DFA-9C4E-8FE5D83B85A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5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3075" name="Rectangle 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5507" r:id="rId1"/>
    <p:sldLayoutId id="2147485508" r:id="rId2"/>
    <p:sldLayoutId id="2147485509" r:id="rId3"/>
  </p:sldLayoutIdLst>
  <p:txStyles>
    <p:titleStyle>
      <a:lvl1pPr algn="ctr" rtl="0" eaLnBrk="0" fontAlgn="base" hangingPunct="0">
        <a:spcBef>
          <a:spcPct val="0"/>
        </a:spcBef>
        <a:spcAft>
          <a:spcPct val="0"/>
        </a:spcAft>
        <a:defRPr sz="3600">
          <a:solidFill>
            <a:srgbClr val="333333"/>
          </a:solidFill>
          <a:latin typeface="+mj-lt"/>
          <a:ea typeface="+mj-ea"/>
          <a:cs typeface="+mj-cs"/>
        </a:defRPr>
      </a:lvl1pPr>
      <a:lvl2pPr algn="ctr" rtl="0" eaLnBrk="0" fontAlgn="base" hangingPunct="0">
        <a:spcBef>
          <a:spcPct val="0"/>
        </a:spcBef>
        <a:spcAft>
          <a:spcPct val="0"/>
        </a:spcAft>
        <a:defRPr sz="3600">
          <a:solidFill>
            <a:srgbClr val="333333"/>
          </a:solidFill>
          <a:latin typeface="Arial" charset="0"/>
        </a:defRPr>
      </a:lvl2pPr>
      <a:lvl3pPr algn="ctr" rtl="0" eaLnBrk="0" fontAlgn="base" hangingPunct="0">
        <a:spcBef>
          <a:spcPct val="0"/>
        </a:spcBef>
        <a:spcAft>
          <a:spcPct val="0"/>
        </a:spcAft>
        <a:defRPr sz="3600">
          <a:solidFill>
            <a:srgbClr val="333333"/>
          </a:solidFill>
          <a:latin typeface="Arial" charset="0"/>
        </a:defRPr>
      </a:lvl3pPr>
      <a:lvl4pPr algn="ctr" rtl="0" eaLnBrk="0" fontAlgn="base" hangingPunct="0">
        <a:spcBef>
          <a:spcPct val="0"/>
        </a:spcBef>
        <a:spcAft>
          <a:spcPct val="0"/>
        </a:spcAft>
        <a:defRPr sz="3600">
          <a:solidFill>
            <a:srgbClr val="333333"/>
          </a:solidFill>
          <a:latin typeface="Arial" charset="0"/>
        </a:defRPr>
      </a:lvl4pPr>
      <a:lvl5pPr algn="ctr" rtl="0" eaLnBrk="0" fontAlgn="base" hangingPunct="0">
        <a:spcBef>
          <a:spcPct val="0"/>
        </a:spcBef>
        <a:spcAft>
          <a:spcPct val="0"/>
        </a:spcAft>
        <a:defRPr sz="3600">
          <a:solidFill>
            <a:srgbClr val="333333"/>
          </a:solidFill>
          <a:latin typeface="Arial" charset="0"/>
        </a:defRPr>
      </a:lvl5pPr>
      <a:lvl6pPr marL="457200" algn="ctr" rtl="0" fontAlgn="base">
        <a:spcBef>
          <a:spcPct val="0"/>
        </a:spcBef>
        <a:spcAft>
          <a:spcPct val="0"/>
        </a:spcAft>
        <a:defRPr sz="3600">
          <a:solidFill>
            <a:srgbClr val="333333"/>
          </a:solidFill>
          <a:latin typeface="Arial" charset="0"/>
        </a:defRPr>
      </a:lvl6pPr>
      <a:lvl7pPr marL="914400" algn="ctr" rtl="0" fontAlgn="base">
        <a:spcBef>
          <a:spcPct val="0"/>
        </a:spcBef>
        <a:spcAft>
          <a:spcPct val="0"/>
        </a:spcAft>
        <a:defRPr sz="3600">
          <a:solidFill>
            <a:srgbClr val="333333"/>
          </a:solidFill>
          <a:latin typeface="Arial" charset="0"/>
        </a:defRPr>
      </a:lvl7pPr>
      <a:lvl8pPr marL="1371600" algn="ctr" rtl="0" fontAlgn="base">
        <a:spcBef>
          <a:spcPct val="0"/>
        </a:spcBef>
        <a:spcAft>
          <a:spcPct val="0"/>
        </a:spcAft>
        <a:defRPr sz="3600">
          <a:solidFill>
            <a:srgbClr val="333333"/>
          </a:solidFill>
          <a:latin typeface="Arial" charset="0"/>
        </a:defRPr>
      </a:lvl8pPr>
      <a:lvl9pPr marL="1828800" algn="ctr" rtl="0" fontAlgn="base">
        <a:spcBef>
          <a:spcPct val="0"/>
        </a:spcBef>
        <a:spcAft>
          <a:spcPct val="0"/>
        </a:spcAft>
        <a:defRPr sz="3600">
          <a:solidFill>
            <a:srgbClr val="333333"/>
          </a:solidFill>
          <a:latin typeface="Arial" charset="0"/>
        </a:defRPr>
      </a:lvl9pPr>
    </p:titleStyle>
    <p:bodyStyle>
      <a:lvl1pPr marL="342900" indent="-342900" algn="l" rtl="0" eaLnBrk="0" fontAlgn="base" hangingPunct="0">
        <a:spcBef>
          <a:spcPct val="20000"/>
        </a:spcBef>
        <a:spcAft>
          <a:spcPct val="0"/>
        </a:spcAft>
        <a:defRPr sz="3200">
          <a:solidFill>
            <a:srgbClr val="333333"/>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33"/>
          </a:solidFill>
          <a:latin typeface="+mn-lt"/>
        </a:defRPr>
      </a:lvl2pPr>
      <a:lvl3pPr marL="1143000" indent="-228600" algn="l" rtl="0" eaLnBrk="0" fontAlgn="base" hangingPunct="0">
        <a:spcBef>
          <a:spcPct val="20000"/>
        </a:spcBef>
        <a:spcAft>
          <a:spcPct val="0"/>
        </a:spcAft>
        <a:buChar char="•"/>
        <a:defRPr sz="2400">
          <a:solidFill>
            <a:srgbClr val="333333"/>
          </a:solidFill>
          <a:latin typeface="+mn-lt"/>
        </a:defRPr>
      </a:lvl3pPr>
      <a:lvl4pPr marL="1600200" indent="-228600" algn="l" rtl="0" eaLnBrk="0" fontAlgn="base" hangingPunct="0">
        <a:spcBef>
          <a:spcPct val="20000"/>
        </a:spcBef>
        <a:spcAft>
          <a:spcPct val="0"/>
        </a:spcAft>
        <a:buChar char="–"/>
        <a:defRPr sz="2000">
          <a:solidFill>
            <a:srgbClr val="333333"/>
          </a:solidFill>
          <a:latin typeface="+mn-lt"/>
        </a:defRPr>
      </a:lvl4pPr>
      <a:lvl5pPr marL="2057400" indent="-228600" algn="l" rtl="0" eaLnBrk="0" fontAlgn="base" hangingPunct="0">
        <a:spcBef>
          <a:spcPct val="20000"/>
        </a:spcBef>
        <a:spcAft>
          <a:spcPct val="0"/>
        </a:spcAft>
        <a:buChar char="»"/>
        <a:defRPr sz="2000">
          <a:solidFill>
            <a:srgbClr val="333333"/>
          </a:solidFill>
          <a:latin typeface="+mn-lt"/>
        </a:defRPr>
      </a:lvl5pPr>
      <a:lvl6pPr marL="2514600" indent="-228600" algn="l" rtl="0" fontAlgn="base">
        <a:spcBef>
          <a:spcPct val="20000"/>
        </a:spcBef>
        <a:spcAft>
          <a:spcPct val="0"/>
        </a:spcAft>
        <a:buChar char="»"/>
        <a:defRPr sz="2000">
          <a:solidFill>
            <a:srgbClr val="333333"/>
          </a:solidFill>
          <a:latin typeface="+mn-lt"/>
        </a:defRPr>
      </a:lvl6pPr>
      <a:lvl7pPr marL="2971800" indent="-228600" algn="l" rtl="0" fontAlgn="base">
        <a:spcBef>
          <a:spcPct val="20000"/>
        </a:spcBef>
        <a:spcAft>
          <a:spcPct val="0"/>
        </a:spcAft>
        <a:buChar char="»"/>
        <a:defRPr sz="2000">
          <a:solidFill>
            <a:srgbClr val="333333"/>
          </a:solidFill>
          <a:latin typeface="+mn-lt"/>
        </a:defRPr>
      </a:lvl7pPr>
      <a:lvl8pPr marL="3429000" indent="-228600" algn="l" rtl="0" fontAlgn="base">
        <a:spcBef>
          <a:spcPct val="20000"/>
        </a:spcBef>
        <a:spcAft>
          <a:spcPct val="0"/>
        </a:spcAft>
        <a:buChar char="»"/>
        <a:defRPr sz="2000">
          <a:solidFill>
            <a:srgbClr val="333333"/>
          </a:solidFill>
          <a:latin typeface="+mn-lt"/>
        </a:defRPr>
      </a:lvl8pPr>
      <a:lvl9pPr marL="3886200" indent="-228600" algn="l" rtl="0" fontAlgn="base">
        <a:spcBef>
          <a:spcPct val="20000"/>
        </a:spcBef>
        <a:spcAft>
          <a:spcPct val="0"/>
        </a:spcAft>
        <a:buChar char="»"/>
        <a:defRPr sz="2000">
          <a:solidFill>
            <a:srgbClr val="33333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cs typeface="+mn-cs"/>
              </a:defRPr>
            </a:lvl1pPr>
          </a:lstStyle>
          <a:p>
            <a:pPr>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99F4E3FF-A02E-460E-AFFF-4EBC15488F46}" type="slidenum">
              <a:rPr lang="en-US">
                <a:latin typeface="Arial" charset="0"/>
              </a:rPr>
              <a:pPr>
                <a:defRPr/>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55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0" fontAlgn="base" hangingPunct="0">
        <a:spcBef>
          <a:spcPct val="0"/>
        </a:spcBef>
        <a:spcAft>
          <a:spcPct val="0"/>
        </a:spcAft>
        <a:defRPr sz="4400">
          <a:solidFill>
            <a:schemeClr val="tx2"/>
          </a:solidFill>
          <a:latin typeface="Arial" charset="0"/>
          <a:cs typeface="Arial" charset="0"/>
        </a:defRPr>
      </a:lvl6pPr>
      <a:lvl7pPr marL="914400" algn="ctr" rtl="0" eaLnBrk="0" fontAlgn="base" hangingPunct="0">
        <a:spcBef>
          <a:spcPct val="0"/>
        </a:spcBef>
        <a:spcAft>
          <a:spcPct val="0"/>
        </a:spcAft>
        <a:defRPr sz="4400">
          <a:solidFill>
            <a:schemeClr val="tx2"/>
          </a:solidFill>
          <a:latin typeface="Arial" charset="0"/>
          <a:cs typeface="Arial" charset="0"/>
        </a:defRPr>
      </a:lvl7pPr>
      <a:lvl8pPr marL="1371600" algn="ctr" rtl="0" eaLnBrk="0" fontAlgn="base" hangingPunct="0">
        <a:spcBef>
          <a:spcPct val="0"/>
        </a:spcBef>
        <a:spcAft>
          <a:spcPct val="0"/>
        </a:spcAft>
        <a:defRPr sz="4400">
          <a:solidFill>
            <a:schemeClr val="tx2"/>
          </a:solidFill>
          <a:latin typeface="Arial" charset="0"/>
          <a:cs typeface="Arial" charset="0"/>
        </a:defRPr>
      </a:lvl8pPr>
      <a:lvl9pPr marL="1828800" algn="ctr" rtl="0" eaLnBrk="0" fontAlgn="base" hangingPunct="0">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80C3E34-12EC-4B87-9AEF-FFAB7191A26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513"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80C3E34-12EC-4B87-9AEF-FFAB7191A26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515"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80C3E34-12EC-4B87-9AEF-FFAB7191A263}"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517"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eaLnBrk="0" hangingPunct="0">
              <a:defRPr sz="1400">
                <a:solidFill>
                  <a:srgbClr val="000000"/>
                </a:solidFill>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eaLnBrk="0" hangingPunct="0">
              <a:defRPr sz="1400">
                <a:solidFill>
                  <a:srgbClr val="000000"/>
                </a:solidFill>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eaLnBrk="0" hangingPunct="0">
              <a:defRPr sz="1400">
                <a:solidFill>
                  <a:srgbClr val="000000"/>
                </a:solidFill>
                <a:latin typeface="Times" charset="0"/>
              </a:defRPr>
            </a:lvl1pPr>
          </a:lstStyle>
          <a:p>
            <a:pPr>
              <a:defRPr/>
            </a:pPr>
            <a:fld id="{706F75D6-38B6-459A-BE63-E74300A5DF32}" type="slidenum">
              <a:rPr lang="en-US"/>
              <a:pPr>
                <a:defRPr/>
              </a:pPr>
              <a:t>‹#›</a:t>
            </a:fld>
            <a:endParaRPr lang="en-US"/>
          </a:p>
        </p:txBody>
      </p:sp>
      <p:pic>
        <p:nvPicPr>
          <p:cNvPr id="22535" name="Picture 7" descr="conference_ppt_bkgd.jpg                                        0164766EMacintosh HD                   BBA76DE9:"/>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77"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6443" algn="ctr" rtl="0" fontAlgn="base">
        <a:spcBef>
          <a:spcPct val="0"/>
        </a:spcBef>
        <a:spcAft>
          <a:spcPct val="0"/>
        </a:spcAft>
        <a:defRPr sz="4400">
          <a:solidFill>
            <a:schemeClr val="bg1"/>
          </a:solidFill>
          <a:latin typeface="Myriad Pro Bold" charset="0"/>
        </a:defRPr>
      </a:lvl6pPr>
      <a:lvl7pPr marL="912900" algn="ctr" rtl="0" fontAlgn="base">
        <a:spcBef>
          <a:spcPct val="0"/>
        </a:spcBef>
        <a:spcAft>
          <a:spcPct val="0"/>
        </a:spcAft>
        <a:defRPr sz="4400">
          <a:solidFill>
            <a:schemeClr val="bg1"/>
          </a:solidFill>
          <a:latin typeface="Myriad Pro Bold" charset="0"/>
        </a:defRPr>
      </a:lvl7pPr>
      <a:lvl8pPr marL="1369360" algn="ctr" rtl="0" fontAlgn="base">
        <a:spcBef>
          <a:spcPct val="0"/>
        </a:spcBef>
        <a:spcAft>
          <a:spcPct val="0"/>
        </a:spcAft>
        <a:defRPr sz="4400">
          <a:solidFill>
            <a:schemeClr val="bg1"/>
          </a:solidFill>
          <a:latin typeface="Myriad Pro Bold" charset="0"/>
        </a:defRPr>
      </a:lvl8pPr>
      <a:lvl9pPr marL="1825809" algn="ctr" rtl="0" fontAlgn="base">
        <a:spcBef>
          <a:spcPct val="0"/>
        </a:spcBef>
        <a:spcAft>
          <a:spcPct val="0"/>
        </a:spcAft>
        <a:defRPr sz="4400">
          <a:solidFill>
            <a:schemeClr val="bg1"/>
          </a:solidFill>
          <a:latin typeface="Myriad Pro Bold"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800">
          <a:solidFill>
            <a:schemeClr val="bg1"/>
          </a:solidFill>
          <a:latin typeface="+mn-lt"/>
        </a:defRPr>
      </a:lvl2pPr>
      <a:lvl3pPr marL="1139825" indent="-227013" algn="l" rtl="0" eaLnBrk="0" fontAlgn="base" hangingPunct="0">
        <a:spcBef>
          <a:spcPct val="20000"/>
        </a:spcBef>
        <a:spcAft>
          <a:spcPct val="0"/>
        </a:spcAft>
        <a:buChar char="•"/>
        <a:defRPr sz="2400">
          <a:solidFill>
            <a:schemeClr val="bg1"/>
          </a:solidFill>
          <a:latin typeface="+mn-lt"/>
        </a:defRPr>
      </a:lvl3pPr>
      <a:lvl4pPr marL="1597025" indent="-227013" algn="l" rtl="0" eaLnBrk="0" fontAlgn="base" hangingPunct="0">
        <a:spcBef>
          <a:spcPct val="20000"/>
        </a:spcBef>
        <a:spcAft>
          <a:spcPct val="0"/>
        </a:spcAft>
        <a:buChar char="–"/>
        <a:defRPr sz="2000">
          <a:solidFill>
            <a:schemeClr val="bg1"/>
          </a:solidFill>
          <a:latin typeface="+mn-lt"/>
        </a:defRPr>
      </a:lvl4pPr>
      <a:lvl5pPr marL="2052638" indent="-227013" algn="l" rtl="0" eaLnBrk="0" fontAlgn="base" hangingPunct="0">
        <a:spcBef>
          <a:spcPct val="20000"/>
        </a:spcBef>
        <a:spcAft>
          <a:spcPct val="0"/>
        </a:spcAft>
        <a:buChar char="»"/>
        <a:defRPr sz="2000">
          <a:solidFill>
            <a:schemeClr val="bg1"/>
          </a:solidFill>
          <a:latin typeface="+mn-lt"/>
        </a:defRPr>
      </a:lvl5pPr>
      <a:lvl6pPr marL="2510488" indent="-228221" algn="l" rtl="0" fontAlgn="base">
        <a:spcBef>
          <a:spcPct val="20000"/>
        </a:spcBef>
        <a:spcAft>
          <a:spcPct val="0"/>
        </a:spcAft>
        <a:buChar char="»"/>
        <a:defRPr sz="2000">
          <a:solidFill>
            <a:schemeClr val="bg1"/>
          </a:solidFill>
          <a:latin typeface="+mn-lt"/>
        </a:defRPr>
      </a:lvl6pPr>
      <a:lvl7pPr marL="2966936" indent="-228221" algn="l" rtl="0" fontAlgn="base">
        <a:spcBef>
          <a:spcPct val="20000"/>
        </a:spcBef>
        <a:spcAft>
          <a:spcPct val="0"/>
        </a:spcAft>
        <a:buChar char="»"/>
        <a:defRPr sz="2000">
          <a:solidFill>
            <a:schemeClr val="bg1"/>
          </a:solidFill>
          <a:latin typeface="+mn-lt"/>
        </a:defRPr>
      </a:lvl7pPr>
      <a:lvl8pPr marL="3423392" indent="-228221" algn="l" rtl="0" fontAlgn="base">
        <a:spcBef>
          <a:spcPct val="20000"/>
        </a:spcBef>
        <a:spcAft>
          <a:spcPct val="0"/>
        </a:spcAft>
        <a:buChar char="»"/>
        <a:defRPr sz="2000">
          <a:solidFill>
            <a:schemeClr val="bg1"/>
          </a:solidFill>
          <a:latin typeface="+mn-lt"/>
        </a:defRPr>
      </a:lvl8pPr>
      <a:lvl9pPr marL="3879834" indent="-228221" algn="l" rtl="0" fontAlgn="base">
        <a:spcBef>
          <a:spcPct val="20000"/>
        </a:spcBef>
        <a:spcAft>
          <a:spcPct val="0"/>
        </a:spcAft>
        <a:buChar char="»"/>
        <a:defRPr sz="2000">
          <a:solidFill>
            <a:schemeClr val="bg1"/>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ctr" anchorCtr="0" compatLnSpc="1">
            <a:prstTxWarp prst="textNoShape">
              <a:avLst/>
            </a:prstTxWarp>
          </a:bodyPr>
          <a:lstStyle/>
          <a:p>
            <a:pPr lvl="0"/>
            <a:r>
              <a:rPr lang="en-US" smtClean="0"/>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eaLnBrk="0" hangingPunct="0">
              <a:defRPr sz="1400">
                <a:solidFill>
                  <a:srgbClr val="000000"/>
                </a:solidFill>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ctr" eaLnBrk="0" hangingPunct="0">
              <a:defRPr sz="1400">
                <a:solidFill>
                  <a:srgbClr val="000000"/>
                </a:solidFill>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8" tIns="45645" rIns="91288" bIns="45645" numCol="1" anchor="t" anchorCtr="0" compatLnSpc="1">
            <a:prstTxWarp prst="textNoShape">
              <a:avLst/>
            </a:prstTxWarp>
          </a:bodyPr>
          <a:lstStyle>
            <a:lvl1pPr algn="r" eaLnBrk="0" hangingPunct="0">
              <a:defRPr sz="1400">
                <a:solidFill>
                  <a:srgbClr val="000000"/>
                </a:solidFill>
                <a:latin typeface="Times" charset="0"/>
              </a:defRPr>
            </a:lvl1pPr>
          </a:lstStyle>
          <a:p>
            <a:pPr>
              <a:defRPr/>
            </a:pPr>
            <a:fld id="{746E1F93-8966-4BC2-9D35-532143C5A42E}" type="slidenum">
              <a:rPr lang="en-US"/>
              <a:pPr>
                <a:defRPr/>
              </a:pPr>
              <a:t>‹#›</a:t>
            </a:fld>
            <a:endParaRPr lang="en-US"/>
          </a:p>
        </p:txBody>
      </p:sp>
      <p:pic>
        <p:nvPicPr>
          <p:cNvPr id="40967" name="Picture 7" descr="conference_ppt_bkgd.jpg                                        0164766EMacintosh HD                   BBA76DE9:"/>
          <p:cNvPicPr>
            <a:picLocks noChangeAspect="1" noChangeArrowheads="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1"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Myriad Pro Bold" charset="0"/>
        </a:defRPr>
      </a:lvl2pPr>
      <a:lvl3pPr algn="ctr" rtl="0" eaLnBrk="0" fontAlgn="base" hangingPunct="0">
        <a:spcBef>
          <a:spcPct val="0"/>
        </a:spcBef>
        <a:spcAft>
          <a:spcPct val="0"/>
        </a:spcAft>
        <a:defRPr sz="4400">
          <a:solidFill>
            <a:schemeClr val="bg1"/>
          </a:solidFill>
          <a:latin typeface="Myriad Pro Bold" charset="0"/>
        </a:defRPr>
      </a:lvl3pPr>
      <a:lvl4pPr algn="ctr" rtl="0" eaLnBrk="0" fontAlgn="base" hangingPunct="0">
        <a:spcBef>
          <a:spcPct val="0"/>
        </a:spcBef>
        <a:spcAft>
          <a:spcPct val="0"/>
        </a:spcAft>
        <a:defRPr sz="4400">
          <a:solidFill>
            <a:schemeClr val="bg1"/>
          </a:solidFill>
          <a:latin typeface="Myriad Pro Bold" charset="0"/>
        </a:defRPr>
      </a:lvl4pPr>
      <a:lvl5pPr algn="ctr" rtl="0" eaLnBrk="0" fontAlgn="base" hangingPunct="0">
        <a:spcBef>
          <a:spcPct val="0"/>
        </a:spcBef>
        <a:spcAft>
          <a:spcPct val="0"/>
        </a:spcAft>
        <a:defRPr sz="4400">
          <a:solidFill>
            <a:schemeClr val="bg1"/>
          </a:solidFill>
          <a:latin typeface="Myriad Pro Bold" charset="0"/>
        </a:defRPr>
      </a:lvl5pPr>
      <a:lvl6pPr marL="456443" algn="ctr" rtl="0" fontAlgn="base">
        <a:spcBef>
          <a:spcPct val="0"/>
        </a:spcBef>
        <a:spcAft>
          <a:spcPct val="0"/>
        </a:spcAft>
        <a:defRPr sz="4400">
          <a:solidFill>
            <a:schemeClr val="bg1"/>
          </a:solidFill>
          <a:latin typeface="Myriad Pro Bold" charset="0"/>
        </a:defRPr>
      </a:lvl6pPr>
      <a:lvl7pPr marL="912900" algn="ctr" rtl="0" fontAlgn="base">
        <a:spcBef>
          <a:spcPct val="0"/>
        </a:spcBef>
        <a:spcAft>
          <a:spcPct val="0"/>
        </a:spcAft>
        <a:defRPr sz="4400">
          <a:solidFill>
            <a:schemeClr val="bg1"/>
          </a:solidFill>
          <a:latin typeface="Myriad Pro Bold" charset="0"/>
        </a:defRPr>
      </a:lvl7pPr>
      <a:lvl8pPr marL="1369360" algn="ctr" rtl="0" fontAlgn="base">
        <a:spcBef>
          <a:spcPct val="0"/>
        </a:spcBef>
        <a:spcAft>
          <a:spcPct val="0"/>
        </a:spcAft>
        <a:defRPr sz="4400">
          <a:solidFill>
            <a:schemeClr val="bg1"/>
          </a:solidFill>
          <a:latin typeface="Myriad Pro Bold" charset="0"/>
        </a:defRPr>
      </a:lvl8pPr>
      <a:lvl9pPr marL="1825809" algn="ctr" rtl="0" fontAlgn="base">
        <a:spcBef>
          <a:spcPct val="0"/>
        </a:spcBef>
        <a:spcAft>
          <a:spcPct val="0"/>
        </a:spcAft>
        <a:defRPr sz="4400">
          <a:solidFill>
            <a:schemeClr val="bg1"/>
          </a:solidFill>
          <a:latin typeface="Myriad Pro Bold"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800">
          <a:solidFill>
            <a:schemeClr val="bg1"/>
          </a:solidFill>
          <a:latin typeface="+mn-lt"/>
        </a:defRPr>
      </a:lvl2pPr>
      <a:lvl3pPr marL="1139825" indent="-227013" algn="l" rtl="0" eaLnBrk="0" fontAlgn="base" hangingPunct="0">
        <a:spcBef>
          <a:spcPct val="20000"/>
        </a:spcBef>
        <a:spcAft>
          <a:spcPct val="0"/>
        </a:spcAft>
        <a:buChar char="•"/>
        <a:defRPr sz="2400">
          <a:solidFill>
            <a:schemeClr val="bg1"/>
          </a:solidFill>
          <a:latin typeface="+mn-lt"/>
        </a:defRPr>
      </a:lvl3pPr>
      <a:lvl4pPr marL="1597025" indent="-227013" algn="l" rtl="0" eaLnBrk="0" fontAlgn="base" hangingPunct="0">
        <a:spcBef>
          <a:spcPct val="20000"/>
        </a:spcBef>
        <a:spcAft>
          <a:spcPct val="0"/>
        </a:spcAft>
        <a:buChar char="–"/>
        <a:defRPr sz="2000">
          <a:solidFill>
            <a:schemeClr val="bg1"/>
          </a:solidFill>
          <a:latin typeface="+mn-lt"/>
        </a:defRPr>
      </a:lvl4pPr>
      <a:lvl5pPr marL="2052638" indent="-227013" algn="l" rtl="0" eaLnBrk="0" fontAlgn="base" hangingPunct="0">
        <a:spcBef>
          <a:spcPct val="20000"/>
        </a:spcBef>
        <a:spcAft>
          <a:spcPct val="0"/>
        </a:spcAft>
        <a:buChar char="»"/>
        <a:defRPr sz="2000">
          <a:solidFill>
            <a:schemeClr val="bg1"/>
          </a:solidFill>
          <a:latin typeface="+mn-lt"/>
        </a:defRPr>
      </a:lvl5pPr>
      <a:lvl6pPr marL="2510488" indent="-228221" algn="l" rtl="0" fontAlgn="base">
        <a:spcBef>
          <a:spcPct val="20000"/>
        </a:spcBef>
        <a:spcAft>
          <a:spcPct val="0"/>
        </a:spcAft>
        <a:buChar char="»"/>
        <a:defRPr sz="2000">
          <a:solidFill>
            <a:schemeClr val="bg1"/>
          </a:solidFill>
          <a:latin typeface="+mn-lt"/>
        </a:defRPr>
      </a:lvl6pPr>
      <a:lvl7pPr marL="2966936" indent="-228221" algn="l" rtl="0" fontAlgn="base">
        <a:spcBef>
          <a:spcPct val="20000"/>
        </a:spcBef>
        <a:spcAft>
          <a:spcPct val="0"/>
        </a:spcAft>
        <a:buChar char="»"/>
        <a:defRPr sz="2000">
          <a:solidFill>
            <a:schemeClr val="bg1"/>
          </a:solidFill>
          <a:latin typeface="+mn-lt"/>
        </a:defRPr>
      </a:lvl7pPr>
      <a:lvl8pPr marL="3423392" indent="-228221" algn="l" rtl="0" fontAlgn="base">
        <a:spcBef>
          <a:spcPct val="20000"/>
        </a:spcBef>
        <a:spcAft>
          <a:spcPct val="0"/>
        </a:spcAft>
        <a:buChar char="»"/>
        <a:defRPr sz="2000">
          <a:solidFill>
            <a:schemeClr val="bg1"/>
          </a:solidFill>
          <a:latin typeface="+mn-lt"/>
        </a:defRPr>
      </a:lvl8pPr>
      <a:lvl9pPr marL="3879834" indent="-228221" algn="l" rtl="0" fontAlgn="base">
        <a:spcBef>
          <a:spcPct val="20000"/>
        </a:spcBef>
        <a:spcAft>
          <a:spcPct val="0"/>
        </a:spcAft>
        <a:buChar char="»"/>
        <a:defRPr sz="2000">
          <a:solidFill>
            <a:schemeClr val="bg1"/>
          </a:solidFill>
          <a:latin typeface="+mn-lt"/>
        </a:defRPr>
      </a:lvl9pPr>
    </p:bodyStyle>
    <p:otherStyle>
      <a:defPPr>
        <a:defRPr lang="en-US"/>
      </a:defPPr>
      <a:lvl1pPr marL="0" algn="l" defTabSz="912900" rtl="0" eaLnBrk="1" latinLnBrk="0" hangingPunct="1">
        <a:defRPr sz="1800" kern="1200">
          <a:solidFill>
            <a:schemeClr val="tx1"/>
          </a:solidFill>
          <a:latin typeface="+mn-lt"/>
          <a:ea typeface="+mn-ea"/>
          <a:cs typeface="+mn-cs"/>
        </a:defRPr>
      </a:lvl1pPr>
      <a:lvl2pPr marL="456443" algn="l" defTabSz="912900" rtl="0" eaLnBrk="1" latinLnBrk="0" hangingPunct="1">
        <a:defRPr sz="1800" kern="1200">
          <a:solidFill>
            <a:schemeClr val="tx1"/>
          </a:solidFill>
          <a:latin typeface="+mn-lt"/>
          <a:ea typeface="+mn-ea"/>
          <a:cs typeface="+mn-cs"/>
        </a:defRPr>
      </a:lvl2pPr>
      <a:lvl3pPr marL="912900" algn="l" defTabSz="912900" rtl="0" eaLnBrk="1" latinLnBrk="0" hangingPunct="1">
        <a:defRPr sz="1800" kern="1200">
          <a:solidFill>
            <a:schemeClr val="tx1"/>
          </a:solidFill>
          <a:latin typeface="+mn-lt"/>
          <a:ea typeface="+mn-ea"/>
          <a:cs typeface="+mn-cs"/>
        </a:defRPr>
      </a:lvl3pPr>
      <a:lvl4pPr marL="1369360" algn="l" defTabSz="912900" rtl="0" eaLnBrk="1" latinLnBrk="0" hangingPunct="1">
        <a:defRPr sz="1800" kern="1200">
          <a:solidFill>
            <a:schemeClr val="tx1"/>
          </a:solidFill>
          <a:latin typeface="+mn-lt"/>
          <a:ea typeface="+mn-ea"/>
          <a:cs typeface="+mn-cs"/>
        </a:defRPr>
      </a:lvl4pPr>
      <a:lvl5pPr marL="1825809" algn="l" defTabSz="912900" rtl="0" eaLnBrk="1" latinLnBrk="0" hangingPunct="1">
        <a:defRPr sz="1800" kern="1200">
          <a:solidFill>
            <a:schemeClr val="tx1"/>
          </a:solidFill>
          <a:latin typeface="+mn-lt"/>
          <a:ea typeface="+mn-ea"/>
          <a:cs typeface="+mn-cs"/>
        </a:defRPr>
      </a:lvl5pPr>
      <a:lvl6pPr marL="2282256" algn="l" defTabSz="912900" rtl="0" eaLnBrk="1" latinLnBrk="0" hangingPunct="1">
        <a:defRPr sz="1800" kern="1200">
          <a:solidFill>
            <a:schemeClr val="tx1"/>
          </a:solidFill>
          <a:latin typeface="+mn-lt"/>
          <a:ea typeface="+mn-ea"/>
          <a:cs typeface="+mn-cs"/>
        </a:defRPr>
      </a:lvl6pPr>
      <a:lvl7pPr marL="2738715" algn="l" defTabSz="912900" rtl="0" eaLnBrk="1" latinLnBrk="0" hangingPunct="1">
        <a:defRPr sz="1800" kern="1200">
          <a:solidFill>
            <a:schemeClr val="tx1"/>
          </a:solidFill>
          <a:latin typeface="+mn-lt"/>
          <a:ea typeface="+mn-ea"/>
          <a:cs typeface="+mn-cs"/>
        </a:defRPr>
      </a:lvl7pPr>
      <a:lvl8pPr marL="3195163" algn="l" defTabSz="912900" rtl="0" eaLnBrk="1" latinLnBrk="0" hangingPunct="1">
        <a:defRPr sz="1800" kern="1200">
          <a:solidFill>
            <a:schemeClr val="tx1"/>
          </a:solidFill>
          <a:latin typeface="+mn-lt"/>
          <a:ea typeface="+mn-ea"/>
          <a:cs typeface="+mn-cs"/>
        </a:defRPr>
      </a:lvl8pPr>
      <a:lvl9pPr marL="3651616" algn="l" defTabSz="9129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1.xml"/><Relationship Id="rId1" Type="http://schemas.openxmlformats.org/officeDocument/2006/relationships/slideLayout" Target="../slideLayouts/slideLayout57.xml"/><Relationship Id="rId4" Type="http://schemas.openxmlformats.org/officeDocument/2006/relationships/image" Target="../media/image75.jpeg"/></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6.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9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1.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2.xml"/><Relationship Id="rId1" Type="http://schemas.openxmlformats.org/officeDocument/2006/relationships/slideLayout" Target="../slideLayouts/slideLayout54.xml"/></Relationships>
</file>

<file path=ppt/slides/_rels/slide1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3.xml"/><Relationship Id="rId1" Type="http://schemas.openxmlformats.org/officeDocument/2006/relationships/slideLayout" Target="../slideLayouts/slideLayout55.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4.xml"/><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8" Type="http://schemas.openxmlformats.org/officeDocument/2006/relationships/image" Target="../media/image83.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115.xml"/><Relationship Id="rId1" Type="http://schemas.openxmlformats.org/officeDocument/2006/relationships/slideLayout" Target="../slideLayouts/slideLayout50.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6.xml"/><Relationship Id="rId1" Type="http://schemas.openxmlformats.org/officeDocument/2006/relationships/slideLayout" Target="../slideLayouts/slideLayout5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8.xml"/><Relationship Id="rId1" Type="http://schemas.openxmlformats.org/officeDocument/2006/relationships/slideLayout" Target="../slideLayouts/slideLayout70.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71.xml"/><Relationship Id="rId5" Type="http://schemas.openxmlformats.org/officeDocument/2006/relationships/image" Target="../media/image92.jpeg"/><Relationship Id="rId4" Type="http://schemas.openxmlformats.org/officeDocument/2006/relationships/image" Target="../media/image9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0.xml"/><Relationship Id="rId1" Type="http://schemas.openxmlformats.org/officeDocument/2006/relationships/slideLayout" Target="../slideLayouts/slideLayout72.xml"/><Relationship Id="rId4" Type="http://schemas.openxmlformats.org/officeDocument/2006/relationships/image" Target="../media/image94.jpeg"/></Relationships>
</file>

<file path=ppt/slides/_rels/slide1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1.xml"/><Relationship Id="rId1" Type="http://schemas.openxmlformats.org/officeDocument/2006/relationships/slideLayout" Target="../slideLayouts/slideLayout4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2.xml"/><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74.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4.xml"/><Relationship Id="rId1" Type="http://schemas.openxmlformats.org/officeDocument/2006/relationships/slideLayout" Target="../slideLayouts/slideLayout4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6.xml"/><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7.xml"/><Relationship Id="rId1" Type="http://schemas.openxmlformats.org/officeDocument/2006/relationships/slideLayout" Target="../slideLayouts/slideLayout46.xml"/></Relationships>
</file>

<file path=ppt/slides/_rels/slide12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28.xml"/><Relationship Id="rId1" Type="http://schemas.openxmlformats.org/officeDocument/2006/relationships/slideLayout" Target="../slideLayouts/slideLayout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2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29.xml"/><Relationship Id="rId1" Type="http://schemas.openxmlformats.org/officeDocument/2006/relationships/slideLayout" Target="../slideLayouts/slideLayout48.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49.xml"/><Relationship Id="rId6" Type="http://schemas.openxmlformats.org/officeDocument/2006/relationships/image" Target="../media/image112.jpeg"/><Relationship Id="rId5" Type="http://schemas.openxmlformats.org/officeDocument/2006/relationships/hyperlink" Target="http://funnyjoke.files.wordpress.com/2007/01/iphone3.jpg" TargetMode="External"/><Relationship Id="rId4" Type="http://schemas.openxmlformats.org/officeDocument/2006/relationships/image" Target="../media/image111.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2.xml"/><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3.xml"/><Relationship Id="rId1" Type="http://schemas.openxmlformats.org/officeDocument/2006/relationships/slideLayout" Target="../slideLayouts/slideLayout109.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4.xml"/><Relationship Id="rId1" Type="http://schemas.openxmlformats.org/officeDocument/2006/relationships/slideLayout" Target="../slideLayouts/slideLayout11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110.xml"/></Relationships>
</file>

<file path=ppt/slides/_rels/slide1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8.xml"/><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2.xml"/><Relationship Id="rId1" Type="http://schemas.openxmlformats.org/officeDocument/2006/relationships/slideLayout" Target="../slideLayouts/slideLayout1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3.xml"/><Relationship Id="rId1" Type="http://schemas.openxmlformats.org/officeDocument/2006/relationships/slideLayout" Target="../slideLayouts/slideLayout113.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4.xml"/><Relationship Id="rId1" Type="http://schemas.openxmlformats.org/officeDocument/2006/relationships/slideLayout" Target="../slideLayouts/slideLayout11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5YGc4zOqozo" TargetMode="External"/><Relationship Id="rId2" Type="http://schemas.openxmlformats.org/officeDocument/2006/relationships/notesSlide" Target="../notesSlides/notesSlide47.xml"/><Relationship Id="rId1" Type="http://schemas.openxmlformats.org/officeDocument/2006/relationships/slideLayout" Target="../slideLayouts/slideLayout105.xml"/><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53.xml"/><Relationship Id="rId1" Type="http://schemas.openxmlformats.org/officeDocument/2006/relationships/slideLayout" Target="../slideLayouts/slideLayout52.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gif"/></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4.xml"/><Relationship Id="rId1" Type="http://schemas.openxmlformats.org/officeDocument/2006/relationships/slideLayout" Target="../slideLayouts/slideLayout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7.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7.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subTitle" idx="1"/>
          </p:nvPr>
        </p:nvSpPr>
        <p:spPr/>
        <p:txBody>
          <a:bodyPr/>
          <a:lstStyle/>
          <a:p>
            <a:pPr eaLnBrk="1" hangingPunct="1"/>
            <a:endParaRPr lang="en-US" smtClean="0"/>
          </a:p>
        </p:txBody>
      </p:sp>
      <p:sp>
        <p:nvSpPr>
          <p:cNvPr id="86019" name="Text Box 3"/>
          <p:cNvSpPr txBox="1">
            <a:spLocks noChangeArrowheads="1"/>
          </p:cNvSpPr>
          <p:nvPr/>
        </p:nvSpPr>
        <p:spPr bwMode="auto">
          <a:xfrm>
            <a:off x="5775325" y="6277630"/>
            <a:ext cx="33686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r>
              <a:rPr lang="en-US" sz="2800" b="1" dirty="0">
                <a:solidFill>
                  <a:srgbClr val="FF9933"/>
                </a:solidFill>
              </a:rPr>
              <a:t>ma</a:t>
            </a:r>
            <a:r>
              <a:rPr lang="en-US" sz="2800" b="1" dirty="0">
                <a:solidFill>
                  <a:srgbClr val="FF9900"/>
                </a:solidFill>
              </a:rPr>
              <a:t>rk</a:t>
            </a:r>
            <a:r>
              <a:rPr lang="en-US" sz="2800" b="1" dirty="0">
                <a:solidFill>
                  <a:srgbClr val="FF9933"/>
                </a:solidFill>
              </a:rPr>
              <a:t> a greenfield</a:t>
            </a:r>
          </a:p>
        </p:txBody>
      </p:sp>
      <p:sp>
        <p:nvSpPr>
          <p:cNvPr id="86021" name="Text Box 5"/>
          <p:cNvSpPr txBox="1">
            <a:spLocks noChangeArrowheads="1"/>
          </p:cNvSpPr>
          <p:nvPr/>
        </p:nvSpPr>
        <p:spPr bwMode="auto">
          <a:xfrm>
            <a:off x="1066800" y="349250"/>
            <a:ext cx="7924800" cy="1877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ctr" eaLnBrk="1" hangingPunct="1"/>
            <a:r>
              <a:rPr lang="en-US" sz="2800" b="1" dirty="0">
                <a:solidFill>
                  <a:srgbClr val="FF9900"/>
                </a:solidFill>
              </a:rPr>
              <a:t>Managing the Convergence of Web Content, Social Media and Mobile </a:t>
            </a:r>
            <a:r>
              <a:rPr lang="en-US" sz="2800" b="1" dirty="0" smtClean="0">
                <a:solidFill>
                  <a:srgbClr val="FF9900"/>
                </a:solidFill>
              </a:rPr>
              <a:t>Devices</a:t>
            </a:r>
            <a:endParaRPr lang="en-US" b="1" dirty="0">
              <a:solidFill>
                <a:srgbClr val="FF9900"/>
              </a:solidFill>
            </a:endParaRPr>
          </a:p>
          <a:p>
            <a:pPr algn="r" eaLnBrk="1" hangingPunct="1"/>
            <a:endParaRPr lang="en-US" dirty="0"/>
          </a:p>
          <a:p>
            <a:pPr algn="r" eaLnBrk="1" hangingPunct="1"/>
            <a:endParaRPr lang="en-US" sz="2800" dirty="0"/>
          </a:p>
        </p:txBody>
      </p:sp>
      <p:pic>
        <p:nvPicPr>
          <p:cNvPr id="6" name="Picture 5" descr="convergencelar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1931489" y="1717840"/>
            <a:ext cx="5672934" cy="3441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dirty="0" smtClean="0">
                <a:solidFill>
                  <a:srgbClr val="FF9933"/>
                </a:solidFill>
              </a:rPr>
              <a:t>Content</a:t>
            </a:r>
          </a:p>
        </p:txBody>
      </p:sp>
      <p:sp>
        <p:nvSpPr>
          <p:cNvPr id="174083" name="Text Box 4"/>
          <p:cNvSpPr txBox="1">
            <a:spLocks noChangeArrowheads="1"/>
          </p:cNvSpPr>
          <p:nvPr/>
        </p:nvSpPr>
        <p:spPr bwMode="auto">
          <a:xfrm>
            <a:off x="1142169" y="1684105"/>
            <a:ext cx="6944817" cy="4351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dirty="0" smtClean="0">
                <a:cs typeface="Arial" pitchFamily="34" charset="0"/>
              </a:rPr>
              <a:t>What it is (rich media and more)</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Who creates it (social media)</a:t>
            </a:r>
            <a:endParaRPr lang="en-US" b="1" dirty="0">
              <a:cs typeface="Arial" pitchFamily="34" charset="0"/>
            </a:endParaRPr>
          </a:p>
          <a:p>
            <a:pPr eaLnBrk="1" hangingPunct="1"/>
            <a:endParaRPr lang="en-US" b="1" dirty="0">
              <a:solidFill>
                <a:srgbClr val="FFFFFF"/>
              </a:solidFill>
              <a:cs typeface="Arial" pitchFamily="34" charset="0"/>
            </a:endParaRPr>
          </a:p>
          <a:p>
            <a:pPr eaLnBrk="1" hangingPunct="1">
              <a:buFontTx/>
              <a:buChar char="•"/>
            </a:pP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extLst>
      <p:ext uri="{BB962C8B-B14F-4D97-AF65-F5344CB8AC3E}">
        <p14:creationId xmlns="" xmlns:p14="http://schemas.microsoft.com/office/powerpoint/2010/main" val="11417414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7522" name="Text Box 3"/>
          <p:cNvSpPr txBox="1">
            <a:spLocks noChangeArrowheads="1"/>
          </p:cNvSpPr>
          <p:nvPr/>
        </p:nvSpPr>
        <p:spPr bwMode="auto">
          <a:xfrm>
            <a:off x="1447800" y="1600200"/>
            <a:ext cx="7467600" cy="95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a:r>
              <a:rPr lang="en-US" sz="2800">
                <a:solidFill>
                  <a:srgbClr val="FFFFFF"/>
                </a:solidFill>
                <a:latin typeface="Verdana" pitchFamily="34" charset="0"/>
                <a:cs typeface="Arial" pitchFamily="34" charset="0"/>
              </a:rPr>
              <a:t>mobile is as different from the internet as tv is from radio</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6" name="Picture 2" descr="websites are obsolete.jpg"/>
          <p:cNvPicPr>
            <a:picLocks noChangeAspect="1"/>
          </p:cNvPicPr>
          <p:nvPr/>
        </p:nvPicPr>
        <p:blipFill>
          <a:blip r:embed="rId3" cstate="print"/>
          <a:srcRect/>
          <a:stretch>
            <a:fillRect/>
          </a:stretch>
        </p:blipFill>
        <p:spPr bwMode="auto">
          <a:xfrm>
            <a:off x="0" y="304800"/>
            <a:ext cx="9144000" cy="6242050"/>
          </a:xfrm>
          <a:prstGeom prst="rect">
            <a:avLst/>
          </a:prstGeom>
          <a:noFill/>
          <a:ln w="9525">
            <a:noFill/>
            <a:miter lim="800000"/>
            <a:headEnd/>
            <a:tailEnd/>
          </a:ln>
        </p:spPr>
      </p:pic>
      <p:pic>
        <p:nvPicPr>
          <p:cNvPr id="31747" name="Picture 3" descr="http-www-prweekus-com-mobile-is-what-matters-most-article-197082-"/>
          <p:cNvPicPr>
            <a:picLocks noChangeAspect="1" noChangeArrowheads="1"/>
          </p:cNvPicPr>
          <p:nvPr/>
        </p:nvPicPr>
        <p:blipFill>
          <a:blip r:embed="rId4" cstate="print"/>
          <a:srcRect/>
          <a:stretch>
            <a:fillRect/>
          </a:stretch>
        </p:blipFill>
        <p:spPr bwMode="auto">
          <a:xfrm>
            <a:off x="5867400" y="3810000"/>
            <a:ext cx="2752725" cy="2752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152400"/>
            <a:ext cx="7772400" cy="1143000"/>
          </a:xfrm>
        </p:spPr>
        <p:txBody>
          <a:bodyPr/>
          <a:lstStyle/>
          <a:p>
            <a:r>
              <a:rPr lang="en-US" b="1" i="1" smtClean="0">
                <a:latin typeface="Arial" charset="0"/>
              </a:rPr>
              <a:t>Carnac the Magnificent</a:t>
            </a:r>
            <a:r>
              <a:rPr lang="en-US" smtClean="0"/>
              <a:t> </a:t>
            </a:r>
          </a:p>
        </p:txBody>
      </p:sp>
      <p:sp>
        <p:nvSpPr>
          <p:cNvPr id="52227" name="Rectangle 3"/>
          <p:cNvSpPr>
            <a:spLocks noGrp="1" noChangeArrowheads="1"/>
          </p:cNvSpPr>
          <p:nvPr>
            <p:ph type="body" idx="1"/>
          </p:nvPr>
        </p:nvSpPr>
        <p:spPr/>
        <p:txBody>
          <a:bodyPr/>
          <a:lstStyle/>
          <a:p>
            <a:endParaRPr lang="en-US" smtClean="0"/>
          </a:p>
        </p:txBody>
      </p:sp>
      <p:pic>
        <p:nvPicPr>
          <p:cNvPr id="52228" name="Picture 4" descr="Carnac"/>
          <p:cNvPicPr>
            <a:picLocks noChangeAspect="1" noChangeArrowheads="1"/>
          </p:cNvPicPr>
          <p:nvPr/>
        </p:nvPicPr>
        <p:blipFill>
          <a:blip r:embed="rId3" cstate="print"/>
          <a:srcRect/>
          <a:stretch>
            <a:fillRect/>
          </a:stretch>
        </p:blipFill>
        <p:spPr bwMode="auto">
          <a:xfrm>
            <a:off x="1600200" y="1600200"/>
            <a:ext cx="5994400" cy="443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body" idx="4294967295"/>
          </p:nvPr>
        </p:nvSpPr>
        <p:spPr>
          <a:xfrm>
            <a:off x="1295400" y="2133600"/>
            <a:ext cx="6705600" cy="3657600"/>
          </a:xfrm>
        </p:spPr>
        <p:txBody>
          <a:bodyPr/>
          <a:lstStyle/>
          <a:p>
            <a:pPr marL="0" indent="0" algn="ctr" eaLnBrk="1" hangingPunct="1">
              <a:lnSpc>
                <a:spcPct val="80000"/>
              </a:lnSpc>
              <a:buFontTx/>
              <a:buNone/>
            </a:pPr>
            <a:endParaRPr lang="en-US" smtClean="0"/>
          </a:p>
          <a:p>
            <a:pPr marL="0" indent="0" algn="ctr">
              <a:buFontTx/>
              <a:buNone/>
            </a:pPr>
            <a:r>
              <a:rPr lang="en-US" b="1" i="1" smtClean="0">
                <a:solidFill>
                  <a:srgbClr val="C0C0C0"/>
                </a:solidFill>
                <a:latin typeface="Arial" charset="0"/>
              </a:rPr>
              <a:t>The number of mobile phones sold last year</a:t>
            </a:r>
          </a:p>
        </p:txBody>
      </p:sp>
      <p:sp>
        <p:nvSpPr>
          <p:cNvPr id="53251" name="Rectangle 2"/>
          <p:cNvSpPr>
            <a:spLocks noChangeArrowheads="1"/>
          </p:cNvSpPr>
          <p:nvPr/>
        </p:nvSpPr>
        <p:spPr bwMode="auto">
          <a:xfrm>
            <a:off x="457200" y="609600"/>
            <a:ext cx="8229600" cy="1074738"/>
          </a:xfrm>
          <a:prstGeom prst="rect">
            <a:avLst/>
          </a:prstGeom>
          <a:noFill/>
          <a:ln w="9525">
            <a:noFill/>
            <a:miter lim="800000"/>
            <a:headEnd/>
            <a:tailEnd/>
          </a:ln>
        </p:spPr>
        <p:txBody>
          <a:bodyPr/>
          <a:lstStyle/>
          <a:p>
            <a:pPr marL="342900" indent="-342900" algn="ctr" eaLnBrk="0" hangingPunct="0"/>
            <a:r>
              <a:rPr lang="en-US" sz="6000" b="1" i="1" smtClean="0">
                <a:solidFill>
                  <a:srgbClr val="FFFFFF"/>
                </a:solidFill>
                <a:latin typeface="Arial" charset="0"/>
              </a:rPr>
              <a:t>1.37 Billion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2" grpId="0" build="p"/>
    </p:bldLst>
  </p:timing>
</p:sld>
</file>

<file path=ppt/slides/slide10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body" idx="4294967295"/>
          </p:nvPr>
        </p:nvSpPr>
        <p:spPr>
          <a:xfrm>
            <a:off x="1295400" y="2133600"/>
            <a:ext cx="6705600" cy="3657600"/>
          </a:xfrm>
        </p:spPr>
        <p:txBody>
          <a:bodyPr/>
          <a:lstStyle/>
          <a:p>
            <a:pPr marL="0" indent="0" algn="ctr" eaLnBrk="1" hangingPunct="1">
              <a:lnSpc>
                <a:spcPct val="80000"/>
              </a:lnSpc>
              <a:buFontTx/>
              <a:buNone/>
            </a:pPr>
            <a:endParaRPr lang="en-US" smtClean="0"/>
          </a:p>
          <a:p>
            <a:pPr marL="0" indent="0" algn="ctr">
              <a:buFontTx/>
              <a:buNone/>
            </a:pPr>
            <a:r>
              <a:rPr lang="en-US" b="1" i="1" smtClean="0">
                <a:solidFill>
                  <a:srgbClr val="C0C0C0"/>
                </a:solidFill>
                <a:latin typeface="Arial" charset="0"/>
              </a:rPr>
              <a:t>The number of mobile phones subscription world-wide</a:t>
            </a:r>
          </a:p>
        </p:txBody>
      </p:sp>
      <p:sp>
        <p:nvSpPr>
          <p:cNvPr id="54275" name="Rectangle 2"/>
          <p:cNvSpPr>
            <a:spLocks noChangeArrowheads="1"/>
          </p:cNvSpPr>
          <p:nvPr/>
        </p:nvSpPr>
        <p:spPr bwMode="auto">
          <a:xfrm>
            <a:off x="457200" y="609600"/>
            <a:ext cx="8229600" cy="1074738"/>
          </a:xfrm>
          <a:prstGeom prst="rect">
            <a:avLst/>
          </a:prstGeom>
          <a:noFill/>
          <a:ln w="9525">
            <a:noFill/>
            <a:miter lim="800000"/>
            <a:headEnd/>
            <a:tailEnd/>
          </a:ln>
        </p:spPr>
        <p:txBody>
          <a:bodyPr/>
          <a:lstStyle/>
          <a:p>
            <a:pPr marL="342900" indent="-342900" algn="ctr" eaLnBrk="0" hangingPunct="0"/>
            <a:r>
              <a:rPr lang="en-US" sz="6000" b="1" i="1" smtClean="0">
                <a:solidFill>
                  <a:srgbClr val="FFFFFF"/>
                </a:solidFill>
                <a:latin typeface="Arial" charset="0"/>
              </a:rPr>
              <a:t>5.2 Billion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6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body" idx="4294967295"/>
          </p:nvPr>
        </p:nvSpPr>
        <p:spPr>
          <a:xfrm>
            <a:off x="1295400" y="2133600"/>
            <a:ext cx="6705600" cy="3657600"/>
          </a:xfrm>
        </p:spPr>
        <p:txBody>
          <a:bodyPr/>
          <a:lstStyle/>
          <a:p>
            <a:pPr marL="0" indent="0" algn="ctr" eaLnBrk="1" hangingPunct="1">
              <a:lnSpc>
                <a:spcPct val="80000"/>
              </a:lnSpc>
              <a:buFontTx/>
              <a:buNone/>
            </a:pPr>
            <a:endParaRPr lang="en-US" smtClean="0"/>
          </a:p>
          <a:p>
            <a:pPr marL="0" indent="0" algn="ctr">
              <a:buFontTx/>
              <a:buNone/>
            </a:pPr>
            <a:r>
              <a:rPr lang="en-US" b="1" i="1" smtClean="0">
                <a:solidFill>
                  <a:srgbClr val="C0C0C0"/>
                </a:solidFill>
                <a:latin typeface="Arial" charset="0"/>
              </a:rPr>
              <a:t>The percentage of people who will access the Internet from a mobile device by 2015.</a:t>
            </a:r>
          </a:p>
          <a:p>
            <a:pPr marL="0" indent="0" algn="ctr">
              <a:buFontTx/>
              <a:buNone/>
            </a:pPr>
            <a:r>
              <a:rPr lang="en-US" b="1" i="1" smtClean="0">
                <a:solidFill>
                  <a:srgbClr val="C0C0C0"/>
                </a:solidFill>
                <a:latin typeface="Arial" charset="0"/>
              </a:rPr>
              <a:t>(It’s already 75% in Japan)</a:t>
            </a:r>
          </a:p>
        </p:txBody>
      </p:sp>
      <p:sp>
        <p:nvSpPr>
          <p:cNvPr id="55299" name="Rectangle 2"/>
          <p:cNvSpPr>
            <a:spLocks noChangeArrowheads="1"/>
          </p:cNvSpPr>
          <p:nvPr/>
        </p:nvSpPr>
        <p:spPr bwMode="auto">
          <a:xfrm>
            <a:off x="457200" y="609600"/>
            <a:ext cx="8229600" cy="1074738"/>
          </a:xfrm>
          <a:prstGeom prst="rect">
            <a:avLst/>
          </a:prstGeom>
          <a:noFill/>
          <a:ln w="9525">
            <a:noFill/>
            <a:miter lim="800000"/>
            <a:headEnd/>
            <a:tailEnd/>
          </a:ln>
        </p:spPr>
        <p:txBody>
          <a:bodyPr/>
          <a:lstStyle/>
          <a:p>
            <a:pPr marL="342900" indent="-342900" algn="ctr" eaLnBrk="0" hangingPunct="0"/>
            <a:r>
              <a:rPr lang="en-US" sz="6000" b="1" i="1" smtClean="0">
                <a:solidFill>
                  <a:srgbClr val="FFFFFF"/>
                </a:solidFill>
                <a:latin typeface="Arial" charset="0"/>
              </a:rPr>
              <a:t>80%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65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16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mobile traffic"/>
          <p:cNvPicPr>
            <a:picLocks noChangeAspect="1" noChangeArrowheads="1"/>
          </p:cNvPicPr>
          <p:nvPr/>
        </p:nvPicPr>
        <p:blipFill>
          <a:blip r:embed="rId3" cstate="print"/>
          <a:srcRect/>
          <a:stretch>
            <a:fillRect/>
          </a:stretch>
        </p:blipFill>
        <p:spPr bwMode="auto">
          <a:xfrm>
            <a:off x="0" y="381000"/>
            <a:ext cx="9144000" cy="6456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tuition notification"/>
          <p:cNvPicPr>
            <a:picLocks noChangeAspect="1" noChangeArrowheads="1"/>
          </p:cNvPicPr>
          <p:nvPr/>
        </p:nvPicPr>
        <p:blipFill>
          <a:blip r:embed="rId3" cstate="print"/>
          <a:srcRect/>
          <a:stretch>
            <a:fillRect/>
          </a:stretch>
        </p:blipFill>
        <p:spPr bwMode="auto">
          <a:xfrm>
            <a:off x="444500" y="1066800"/>
            <a:ext cx="8255000" cy="4724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body" idx="4294967295"/>
          </p:nvPr>
        </p:nvSpPr>
        <p:spPr>
          <a:xfrm>
            <a:off x="1295400" y="2133600"/>
            <a:ext cx="6705600" cy="3657600"/>
          </a:xfrm>
        </p:spPr>
        <p:txBody>
          <a:bodyPr/>
          <a:lstStyle/>
          <a:p>
            <a:pPr marL="0" indent="0" algn="ctr" eaLnBrk="1" hangingPunct="1">
              <a:lnSpc>
                <a:spcPct val="80000"/>
              </a:lnSpc>
              <a:buFontTx/>
              <a:buNone/>
            </a:pPr>
            <a:r>
              <a:rPr lang="en-US" b="1" i="1" smtClean="0">
                <a:solidFill>
                  <a:srgbClr val="C0C0C0"/>
                </a:solidFill>
                <a:latin typeface="Arial" charset="0"/>
              </a:rPr>
              <a:t>The number of times the average person checks their mobile phone per day</a:t>
            </a:r>
          </a:p>
        </p:txBody>
      </p:sp>
      <p:sp>
        <p:nvSpPr>
          <p:cNvPr id="58371" name="Rectangle 2"/>
          <p:cNvSpPr>
            <a:spLocks noChangeArrowheads="1"/>
          </p:cNvSpPr>
          <p:nvPr/>
        </p:nvSpPr>
        <p:spPr bwMode="auto">
          <a:xfrm>
            <a:off x="457200" y="609600"/>
            <a:ext cx="8229600" cy="1074738"/>
          </a:xfrm>
          <a:prstGeom prst="rect">
            <a:avLst/>
          </a:prstGeom>
          <a:noFill/>
          <a:ln w="9525">
            <a:noFill/>
            <a:miter lim="800000"/>
            <a:headEnd/>
            <a:tailEnd/>
          </a:ln>
        </p:spPr>
        <p:txBody>
          <a:bodyPr/>
          <a:lstStyle/>
          <a:p>
            <a:pPr marL="342900" indent="-342900" algn="ctr" eaLnBrk="0" hangingPunct="0"/>
            <a:r>
              <a:rPr lang="en-US" sz="6000" b="1" i="1" smtClean="0">
                <a:solidFill>
                  <a:srgbClr val="FFFFFF"/>
                </a:solidFill>
                <a:latin typeface="Arial" charset="0"/>
              </a:rPr>
              <a:t>150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3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698" grpId="0" build="p"/>
    </p:bld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441346" name="Rectangle 2"/>
          <p:cNvSpPr>
            <a:spLocks noGrp="1" noChangeArrowheads="1"/>
          </p:cNvSpPr>
          <p:nvPr>
            <p:ph type="body" idx="4294967295"/>
          </p:nvPr>
        </p:nvSpPr>
        <p:spPr>
          <a:xfrm>
            <a:off x="990600" y="2057400"/>
            <a:ext cx="7315200" cy="3657600"/>
          </a:xfrm>
        </p:spPr>
        <p:txBody>
          <a:bodyPr/>
          <a:lstStyle/>
          <a:p>
            <a:pPr marL="0" indent="0" algn="ctr" eaLnBrk="1" hangingPunct="1">
              <a:lnSpc>
                <a:spcPct val="80000"/>
              </a:lnSpc>
              <a:buFontTx/>
              <a:buNone/>
            </a:pPr>
            <a:r>
              <a:rPr lang="en-US" b="1" i="1" smtClean="0">
                <a:solidFill>
                  <a:srgbClr val="C0C0C0"/>
                </a:solidFill>
                <a:latin typeface="Arial" charset="0"/>
              </a:rPr>
              <a:t>Percentage of teens in the U.S. can send a text message blindfolded. </a:t>
            </a:r>
          </a:p>
          <a:p>
            <a:pPr marL="0" indent="0" algn="ctr" eaLnBrk="1" hangingPunct="1">
              <a:lnSpc>
                <a:spcPct val="80000"/>
              </a:lnSpc>
              <a:buFontTx/>
              <a:buNone/>
            </a:pPr>
            <a:endParaRPr lang="en-US" b="1" i="1" smtClean="0">
              <a:solidFill>
                <a:srgbClr val="C0C0C0"/>
              </a:solidFill>
              <a:latin typeface="Arial" charset="0"/>
            </a:endParaRPr>
          </a:p>
          <a:p>
            <a:pPr marL="0" indent="0" algn="ctr" eaLnBrk="1" hangingPunct="1">
              <a:lnSpc>
                <a:spcPct val="80000"/>
              </a:lnSpc>
              <a:buFontTx/>
              <a:buNone/>
            </a:pPr>
            <a:r>
              <a:rPr lang="en-US" b="1" i="1" smtClean="0">
                <a:solidFill>
                  <a:srgbClr val="C0C0C0"/>
                </a:solidFill>
                <a:latin typeface="Arial" charset="0"/>
              </a:rPr>
              <a:t>(They can type faster on a phone than a QUERTY keyboard)</a:t>
            </a:r>
            <a:r>
              <a:rPr lang="en-US" smtClean="0"/>
              <a:t> </a:t>
            </a:r>
          </a:p>
        </p:txBody>
      </p:sp>
      <p:sp>
        <p:nvSpPr>
          <p:cNvPr id="61443" name="Rectangle 2"/>
          <p:cNvSpPr>
            <a:spLocks noChangeArrowheads="1"/>
          </p:cNvSpPr>
          <p:nvPr/>
        </p:nvSpPr>
        <p:spPr bwMode="auto">
          <a:xfrm>
            <a:off x="457200" y="609600"/>
            <a:ext cx="8229600" cy="1074738"/>
          </a:xfrm>
          <a:prstGeom prst="rect">
            <a:avLst/>
          </a:prstGeom>
          <a:noFill/>
          <a:ln w="9525">
            <a:noFill/>
            <a:miter lim="800000"/>
            <a:headEnd/>
            <a:tailEnd/>
          </a:ln>
        </p:spPr>
        <p:txBody>
          <a:bodyPr/>
          <a:lstStyle/>
          <a:p>
            <a:pPr marL="342900" indent="-342900" algn="ctr" eaLnBrk="0" hangingPunct="0"/>
            <a:r>
              <a:rPr lang="en-US" sz="6000" b="1" i="1" smtClean="0">
                <a:solidFill>
                  <a:srgbClr val="FFFFFF"/>
                </a:solidFill>
                <a:latin typeface="Arial" charset="0"/>
              </a:rPr>
              <a:t>42%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3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13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457200" y="427038"/>
            <a:ext cx="8229600" cy="868362"/>
          </a:xfrm>
          <a:noFill/>
        </p:spPr>
        <p:txBody>
          <a:bodyPr/>
          <a:lstStyle/>
          <a:p>
            <a:pPr eaLnBrk="1" hangingPunct="1"/>
            <a:r>
              <a:rPr lang="en-US" sz="3600" b="1" dirty="0" smtClean="0">
                <a:solidFill>
                  <a:srgbClr val="FF9933"/>
                </a:solidFill>
              </a:rPr>
              <a:t>Defining Social Media</a:t>
            </a:r>
          </a:p>
        </p:txBody>
      </p:sp>
      <p:sp>
        <p:nvSpPr>
          <p:cNvPr id="33795" name="Rectangle 4"/>
          <p:cNvSpPr>
            <a:spLocks noGrp="1" noChangeArrowheads="1"/>
          </p:cNvSpPr>
          <p:nvPr>
            <p:ph type="body" idx="4294967295"/>
          </p:nvPr>
        </p:nvSpPr>
        <p:spPr/>
        <p:txBody>
          <a:bodyPr/>
          <a:lstStyle/>
          <a:p>
            <a:pPr eaLnBrk="1" hangingPunct="1"/>
            <a:endParaRPr lang="en-US" smtClean="0"/>
          </a:p>
        </p:txBody>
      </p:sp>
      <p:pic>
        <p:nvPicPr>
          <p:cNvPr id="33796" name="Picture 5" descr="title"/>
          <p:cNvPicPr>
            <a:picLocks noChangeAspect="1" noChangeArrowheads="1"/>
          </p:cNvPicPr>
          <p:nvPr/>
        </p:nvPicPr>
        <p:blipFill>
          <a:blip r:embed="rId3" cstate="print"/>
          <a:srcRect/>
          <a:stretch>
            <a:fillRect/>
          </a:stretch>
        </p:blipFill>
        <p:spPr bwMode="auto">
          <a:xfrm>
            <a:off x="2438400" y="1981200"/>
            <a:ext cx="4648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body" idx="4294967295"/>
          </p:nvPr>
        </p:nvSpPr>
        <p:spPr>
          <a:xfrm>
            <a:off x="533400" y="1905000"/>
            <a:ext cx="8229600" cy="2971800"/>
          </a:xfrm>
        </p:spPr>
        <p:txBody>
          <a:bodyPr/>
          <a:lstStyle/>
          <a:p>
            <a:pPr algn="ctr" eaLnBrk="1" hangingPunct="1">
              <a:lnSpc>
                <a:spcPct val="80000"/>
              </a:lnSpc>
              <a:buFontTx/>
              <a:buNone/>
            </a:pPr>
            <a:endParaRPr lang="en-US" sz="2800" smtClean="0"/>
          </a:p>
          <a:p>
            <a:r>
              <a:rPr lang="en-US" sz="2800" b="1" i="1" smtClean="0">
                <a:latin typeface="Arial" charset="0"/>
              </a:rPr>
              <a:t>Text Messaging – 68%</a:t>
            </a:r>
          </a:p>
          <a:p>
            <a:r>
              <a:rPr lang="en-US" sz="2800" b="1" i="1" smtClean="0">
                <a:latin typeface="Arial" charset="0"/>
              </a:rPr>
              <a:t>Voice (mobile call) – 9.2%</a:t>
            </a:r>
          </a:p>
          <a:p>
            <a:r>
              <a:rPr lang="en-US" sz="2800" b="1" i="1" smtClean="0">
                <a:latin typeface="Arial" charset="0"/>
              </a:rPr>
              <a:t>Facebook – 8.8%</a:t>
            </a:r>
          </a:p>
          <a:p>
            <a:r>
              <a:rPr lang="en-US" sz="2800" b="1" i="1" smtClean="0">
                <a:latin typeface="Arial" charset="0"/>
              </a:rPr>
              <a:t>Instant Messaging – 2.8%</a:t>
            </a:r>
          </a:p>
          <a:p>
            <a:r>
              <a:rPr lang="en-US" sz="2800" b="1" i="1" smtClean="0">
                <a:latin typeface="Arial" charset="0"/>
              </a:rPr>
              <a:t>E-mail – 0.2%</a:t>
            </a:r>
          </a:p>
          <a:p>
            <a:pPr algn="ctr" eaLnBrk="1" hangingPunct="1">
              <a:lnSpc>
                <a:spcPct val="80000"/>
              </a:lnSpc>
              <a:buFontTx/>
              <a:buNone/>
            </a:pPr>
            <a:endParaRPr lang="en-US" sz="2800" smtClean="0">
              <a:latin typeface="Arial" charset="0"/>
            </a:endParaRPr>
          </a:p>
        </p:txBody>
      </p:sp>
      <p:sp>
        <p:nvSpPr>
          <p:cNvPr id="62467" name="Rectangle 2"/>
          <p:cNvSpPr>
            <a:spLocks noChangeArrowheads="1"/>
          </p:cNvSpPr>
          <p:nvPr/>
        </p:nvSpPr>
        <p:spPr bwMode="auto">
          <a:xfrm>
            <a:off x="457200" y="381000"/>
            <a:ext cx="8229600" cy="1074738"/>
          </a:xfrm>
          <a:prstGeom prst="rect">
            <a:avLst/>
          </a:prstGeom>
          <a:noFill/>
          <a:ln w="9525">
            <a:noFill/>
            <a:miter lim="800000"/>
            <a:headEnd/>
            <a:tailEnd/>
          </a:ln>
        </p:spPr>
        <p:txBody>
          <a:bodyPr/>
          <a:lstStyle/>
          <a:p>
            <a:pPr marL="342900" indent="-342900" algn="ctr" eaLnBrk="0" hangingPunct="0"/>
            <a:r>
              <a:rPr lang="en-US" sz="2800" b="1" i="1" smtClean="0">
                <a:solidFill>
                  <a:srgbClr val="FFFFFF"/>
                </a:solidFill>
                <a:latin typeface="Arial" charset="0"/>
              </a:rPr>
              <a:t>American Teens and Young Adults:</a:t>
            </a:r>
          </a:p>
          <a:p>
            <a:pPr marL="342900" indent="-342900" algn="ctr" eaLnBrk="0" hangingPunct="0"/>
            <a:r>
              <a:rPr lang="en-US" sz="2800" b="1" i="1" smtClean="0">
                <a:solidFill>
                  <a:srgbClr val="FFFFFF"/>
                </a:solidFill>
                <a:latin typeface="Arial" charset="0"/>
              </a:rPr>
              <a:t>“What’s your favorite way to communicate?”</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63490" name="Picture 8" descr="cell"/>
          <p:cNvPicPr>
            <a:picLocks noChangeAspect="1" noChangeArrowheads="1"/>
          </p:cNvPicPr>
          <p:nvPr/>
        </p:nvPicPr>
        <p:blipFill>
          <a:blip r:embed="rId3" cstate="print"/>
          <a:srcRect/>
          <a:stretch>
            <a:fillRect/>
          </a:stretch>
        </p:blipFill>
        <p:spPr bwMode="auto">
          <a:xfrm>
            <a:off x="-838200" y="0"/>
            <a:ext cx="6934200" cy="6934200"/>
          </a:xfrm>
          <a:prstGeom prst="rect">
            <a:avLst/>
          </a:prstGeom>
          <a:noFill/>
          <a:ln w="9525">
            <a:noFill/>
            <a:miter lim="800000"/>
            <a:headEnd/>
            <a:tailEnd/>
          </a:ln>
        </p:spPr>
      </p:pic>
      <p:sp>
        <p:nvSpPr>
          <p:cNvPr id="63491" name="Rectangle 2"/>
          <p:cNvSpPr>
            <a:spLocks noGrp="1" noChangeArrowheads="1"/>
          </p:cNvSpPr>
          <p:nvPr>
            <p:ph type="body" idx="4294967295"/>
          </p:nvPr>
        </p:nvSpPr>
        <p:spPr>
          <a:xfrm>
            <a:off x="4343400" y="228600"/>
            <a:ext cx="4495800" cy="3733800"/>
          </a:xfrm>
        </p:spPr>
        <p:txBody>
          <a:bodyPr/>
          <a:lstStyle/>
          <a:p>
            <a:pPr marL="0" indent="0" algn="ctr" eaLnBrk="1" hangingPunct="1">
              <a:lnSpc>
                <a:spcPct val="80000"/>
              </a:lnSpc>
              <a:buFontTx/>
              <a:buNone/>
            </a:pPr>
            <a:endParaRPr lang="en-US" sz="2400" smtClean="0"/>
          </a:p>
          <a:p>
            <a:pPr marL="0" indent="0" algn="ctr">
              <a:lnSpc>
                <a:spcPct val="80000"/>
              </a:lnSpc>
              <a:spcBef>
                <a:spcPct val="15000"/>
              </a:spcBef>
              <a:buFontTx/>
              <a:buNone/>
            </a:pPr>
            <a:r>
              <a:rPr lang="en-US" sz="2400" b="1" i="1" u="sng" smtClean="0">
                <a:solidFill>
                  <a:schemeClr val="tx1"/>
                </a:solidFill>
                <a:latin typeface="Arial" charset="0"/>
              </a:rPr>
              <a:t>2010 E-Expectations Report</a:t>
            </a:r>
          </a:p>
          <a:p>
            <a:pPr marL="0" indent="0" algn="ctr">
              <a:lnSpc>
                <a:spcPct val="80000"/>
              </a:lnSpc>
              <a:spcBef>
                <a:spcPct val="15000"/>
              </a:spcBef>
              <a:buFontTx/>
              <a:buNone/>
            </a:pPr>
            <a:endParaRPr lang="en-US" sz="2400" b="1" i="1" u="sng" smtClean="0">
              <a:solidFill>
                <a:schemeClr val="tx1"/>
              </a:solidFill>
              <a:latin typeface="Arial" charset="0"/>
            </a:endParaRPr>
          </a:p>
          <a:p>
            <a:pPr marL="0" indent="0" algn="ctr">
              <a:lnSpc>
                <a:spcPct val="80000"/>
              </a:lnSpc>
              <a:spcBef>
                <a:spcPct val="15000"/>
              </a:spcBef>
              <a:buFontTx/>
              <a:buNone/>
            </a:pPr>
            <a:endParaRPr lang="en-US" sz="1800" b="1" i="1" smtClean="0">
              <a:solidFill>
                <a:schemeClr val="tx1"/>
              </a:solidFill>
              <a:latin typeface="Arial" charset="0"/>
            </a:endParaRPr>
          </a:p>
          <a:p>
            <a:pPr marL="0" indent="0" algn="ctr">
              <a:lnSpc>
                <a:spcPct val="80000"/>
              </a:lnSpc>
              <a:spcBef>
                <a:spcPct val="15000"/>
              </a:spcBef>
              <a:buFontTx/>
              <a:buNone/>
            </a:pPr>
            <a:endParaRPr lang="en-US" sz="1800" b="1" i="1" smtClean="0">
              <a:solidFill>
                <a:schemeClr val="tx1"/>
              </a:solidFill>
              <a:latin typeface="Arial" charset="0"/>
            </a:endParaRPr>
          </a:p>
          <a:p>
            <a:pPr marL="0" indent="0" algn="ctr">
              <a:lnSpc>
                <a:spcPct val="80000"/>
              </a:lnSpc>
              <a:spcBef>
                <a:spcPct val="15000"/>
              </a:spcBef>
              <a:buFontTx/>
              <a:buNone/>
            </a:pPr>
            <a:r>
              <a:rPr lang="en-US" sz="2400" b="1" i="1" smtClean="0">
                <a:solidFill>
                  <a:schemeClr val="tx1"/>
                </a:solidFill>
                <a:latin typeface="Arial" charset="0"/>
              </a:rPr>
              <a:t>23% of high school students </a:t>
            </a:r>
          </a:p>
          <a:p>
            <a:pPr marL="0" indent="0" algn="ctr">
              <a:lnSpc>
                <a:spcPct val="80000"/>
              </a:lnSpc>
              <a:spcBef>
                <a:spcPct val="15000"/>
              </a:spcBef>
              <a:buFontTx/>
              <a:buNone/>
            </a:pPr>
            <a:r>
              <a:rPr lang="en-US" sz="2400" b="1" i="1" smtClean="0">
                <a:solidFill>
                  <a:schemeClr val="tx1"/>
                </a:solidFill>
              </a:rPr>
              <a:t>reported searching college sites from their smart phones.</a:t>
            </a:r>
          </a:p>
          <a:p>
            <a:pPr marL="0" indent="0" algn="ctr">
              <a:lnSpc>
                <a:spcPct val="80000"/>
              </a:lnSpc>
              <a:spcBef>
                <a:spcPct val="15000"/>
              </a:spcBef>
              <a:buFontTx/>
              <a:buNone/>
            </a:pPr>
            <a:r>
              <a:rPr lang="en-US" sz="2400" smtClean="0"/>
              <a:t> </a:t>
            </a: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52400"/>
            <a:ext cx="7467600" cy="1077218"/>
          </a:xfrm>
          <a:prstGeom prst="rect">
            <a:avLst/>
          </a:prstGeom>
          <a:noFill/>
        </p:spPr>
        <p:txBody>
          <a:bodyPr wrap="square" rtlCol="0">
            <a:spAutoFit/>
          </a:bodyPr>
          <a:lstStyle/>
          <a:p>
            <a:pPr fontAlgn="auto">
              <a:spcBef>
                <a:spcPts val="0"/>
              </a:spcBef>
              <a:spcAft>
                <a:spcPts val="0"/>
              </a:spcAft>
            </a:pPr>
            <a:r>
              <a:rPr lang="en-US" b="1" dirty="0" smtClean="0">
                <a:solidFill>
                  <a:srgbClr val="532E63"/>
                </a:solidFill>
                <a:effectLst>
                  <a:outerShdw blurRad="38100" dist="12700" dir="5400000" algn="ctr" rotWithShape="0">
                    <a:prstClr val="black">
                      <a:lumMod val="50000"/>
                      <a:lumOff val="50000"/>
                      <a:alpha val="24000"/>
                    </a:prstClr>
                  </a:outerShdw>
                </a:effectLst>
                <a:latin typeface="Arial"/>
                <a:cs typeface="Arial"/>
              </a:rPr>
              <a:t>2012 - More </a:t>
            </a:r>
            <a:r>
              <a:rPr lang="en-US" b="1" dirty="0">
                <a:solidFill>
                  <a:srgbClr val="532E63"/>
                </a:solidFill>
                <a:effectLst>
                  <a:outerShdw blurRad="38100" dist="12700" dir="5400000" algn="ctr" rotWithShape="0">
                    <a:prstClr val="black">
                      <a:lumMod val="50000"/>
                      <a:lumOff val="50000"/>
                      <a:alpha val="24000"/>
                    </a:prstClr>
                  </a:outerShdw>
                </a:effectLst>
                <a:latin typeface="Arial"/>
                <a:cs typeface="Arial"/>
              </a:rPr>
              <a:t>than half have accessed your site through a mobile device</a:t>
            </a:r>
            <a:endParaRPr lang="en-US" sz="2400" b="1" dirty="0">
              <a:solidFill>
                <a:srgbClr val="532E63"/>
              </a:solidFill>
              <a:latin typeface="Arial"/>
              <a:cs typeface="Arial"/>
            </a:endParaRPr>
          </a:p>
        </p:txBody>
      </p:sp>
      <p:cxnSp>
        <p:nvCxnSpPr>
          <p:cNvPr id="11" name="Straight Connector 10"/>
          <p:cNvCxnSpPr/>
          <p:nvPr/>
        </p:nvCxnSpPr>
        <p:spPr>
          <a:xfrm flipV="1">
            <a:off x="4747846" y="2403233"/>
            <a:ext cx="1" cy="28135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Left Arrow 1"/>
          <p:cNvSpPr/>
          <p:nvPr/>
        </p:nvSpPr>
        <p:spPr>
          <a:xfrm>
            <a:off x="5410200" y="1611024"/>
            <a:ext cx="2743200" cy="1970376"/>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dirty="0">
                <a:solidFill>
                  <a:prstClr val="black"/>
                </a:solidFill>
                <a:cs typeface="Arial"/>
              </a:rPr>
              <a:t>Just 4% are doing so through a tablet</a:t>
            </a:r>
          </a:p>
        </p:txBody>
      </p:sp>
      <p:sp>
        <p:nvSpPr>
          <p:cNvPr id="4" name="Left Arrow 3"/>
          <p:cNvSpPr/>
          <p:nvPr/>
        </p:nvSpPr>
        <p:spPr>
          <a:xfrm>
            <a:off x="5486400" y="3962400"/>
            <a:ext cx="2667000" cy="1905000"/>
          </a:xfrm>
          <a:prstGeom prst="leftArrow">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600" dirty="0">
                <a:solidFill>
                  <a:prstClr val="black"/>
                </a:solidFill>
                <a:cs typeface="Arial"/>
              </a:rPr>
              <a:t>96% used a mobile browser rather than a specific application</a:t>
            </a:r>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7800" y="2674391"/>
            <a:ext cx="2705741" cy="27976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7800" y="1886473"/>
            <a:ext cx="3048000" cy="646331"/>
          </a:xfrm>
          <a:prstGeom prst="rect">
            <a:avLst/>
          </a:prstGeom>
          <a:noFill/>
        </p:spPr>
        <p:txBody>
          <a:bodyPr wrap="square" rtlCol="0">
            <a:spAutoFit/>
          </a:bodyPr>
          <a:lstStyle/>
          <a:p>
            <a:pPr fontAlgn="auto">
              <a:spcBef>
                <a:spcPts val="0"/>
              </a:spcBef>
              <a:spcAft>
                <a:spcPts val="0"/>
              </a:spcAft>
            </a:pPr>
            <a:r>
              <a:rPr lang="en-US" sz="1800" b="1" dirty="0">
                <a:solidFill>
                  <a:prstClr val="black"/>
                </a:solidFill>
                <a:latin typeface="Arial Narrow" pitchFamily="34" charset="0"/>
              </a:rPr>
              <a:t>Have you viewed a school’s Web site on a mobile device?</a:t>
            </a:r>
          </a:p>
        </p:txBody>
      </p:sp>
    </p:spTree>
    <p:extLst>
      <p:ext uri="{BB962C8B-B14F-4D97-AF65-F5344CB8AC3E}">
        <p14:creationId xmlns="" xmlns:p14="http://schemas.microsoft.com/office/powerpoint/2010/main" val="191534112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44269"/>
            <a:ext cx="8153400" cy="1077218"/>
          </a:xfrm>
          <a:prstGeom prst="rect">
            <a:avLst/>
          </a:prstGeom>
          <a:noFill/>
        </p:spPr>
        <p:txBody>
          <a:bodyPr wrap="square" rtlCol="0">
            <a:spAutoFit/>
          </a:bodyPr>
          <a:lstStyle/>
          <a:p>
            <a:pPr fontAlgn="auto">
              <a:spcBef>
                <a:spcPts val="0"/>
              </a:spcBef>
              <a:spcAft>
                <a:spcPts val="0"/>
              </a:spcAft>
            </a:pPr>
            <a:r>
              <a:rPr lang="en-US" b="1" dirty="0">
                <a:solidFill>
                  <a:srgbClr val="532E63"/>
                </a:solidFill>
                <a:effectLst>
                  <a:outerShdw blurRad="38100" dist="12700" dir="5400000" algn="ctr" rotWithShape="0">
                    <a:prstClr val="black">
                      <a:lumMod val="50000"/>
                      <a:lumOff val="50000"/>
                      <a:alpha val="24000"/>
                    </a:prstClr>
                  </a:outerShdw>
                </a:effectLst>
                <a:latin typeface="Arial"/>
                <a:cs typeface="Arial"/>
              </a:rPr>
              <a:t>Many use social media AND access via mobile device</a:t>
            </a:r>
            <a:endParaRPr lang="en-US" sz="2400" b="1" dirty="0">
              <a:solidFill>
                <a:srgbClr val="532E63"/>
              </a:solidFill>
              <a:latin typeface="Arial"/>
              <a:cs typeface="Arial"/>
            </a:endParaRPr>
          </a:p>
        </p:txBody>
      </p:sp>
      <p:sp>
        <p:nvSpPr>
          <p:cNvPr id="5" name="TextBox 4"/>
          <p:cNvSpPr txBox="1"/>
          <p:nvPr/>
        </p:nvSpPr>
        <p:spPr>
          <a:xfrm>
            <a:off x="5334001" y="3124200"/>
            <a:ext cx="3809999" cy="1815882"/>
          </a:xfrm>
          <a:prstGeom prst="rect">
            <a:avLst/>
          </a:prstGeom>
          <a:noFill/>
        </p:spPr>
        <p:txBody>
          <a:bodyPr wrap="square" rtlCol="0">
            <a:spAutoFit/>
          </a:bodyPr>
          <a:lstStyle/>
          <a:p>
            <a:pPr fontAlgn="auto">
              <a:spcBef>
                <a:spcPts val="0"/>
              </a:spcBef>
              <a:spcAft>
                <a:spcPts val="0"/>
              </a:spcAft>
            </a:pPr>
            <a:r>
              <a:rPr lang="en-US" sz="2800" dirty="0">
                <a:solidFill>
                  <a:srgbClr val="532E63"/>
                </a:solidFill>
                <a:effectLst>
                  <a:outerShdw blurRad="38100" dist="12700" dir="5400000" algn="ctr" rotWithShape="0">
                    <a:prstClr val="black">
                      <a:lumMod val="50000"/>
                      <a:lumOff val="50000"/>
                      <a:alpha val="24000"/>
                    </a:prstClr>
                  </a:outerShdw>
                </a:effectLst>
                <a:latin typeface="Arial"/>
                <a:cs typeface="Arial"/>
              </a:rPr>
              <a:t>Red bar = use of that resource</a:t>
            </a:r>
          </a:p>
          <a:p>
            <a:pPr fontAlgn="auto">
              <a:spcBef>
                <a:spcPts val="0"/>
              </a:spcBef>
              <a:spcAft>
                <a:spcPts val="0"/>
              </a:spcAft>
            </a:pPr>
            <a:r>
              <a:rPr lang="en-US" sz="2800" dirty="0">
                <a:solidFill>
                  <a:srgbClr val="532E63"/>
                </a:solidFill>
                <a:effectLst>
                  <a:outerShdw blurRad="38100" dist="12700" dir="5400000" algn="ctr" rotWithShape="0">
                    <a:prstClr val="black">
                      <a:lumMod val="50000"/>
                      <a:lumOff val="50000"/>
                      <a:alpha val="24000"/>
                    </a:prstClr>
                  </a:outerShdw>
                </a:effectLst>
                <a:latin typeface="Arial"/>
                <a:cs typeface="Arial"/>
              </a:rPr>
              <a:t>Blue bar = regular mobile access</a:t>
            </a:r>
            <a:endParaRPr lang="en-US" sz="2800" dirty="0">
              <a:solidFill>
                <a:prstClr val="black"/>
              </a:solidFill>
              <a:latin typeface="Arial"/>
              <a:cs typeface="Arial"/>
            </a:endParaRPr>
          </a:p>
        </p:txBody>
      </p:sp>
      <p:cxnSp>
        <p:nvCxnSpPr>
          <p:cNvPr id="11" name="Straight Connector 10"/>
          <p:cNvCxnSpPr/>
          <p:nvPr/>
        </p:nvCxnSpPr>
        <p:spPr>
          <a:xfrm flipV="1">
            <a:off x="5205417" y="2398285"/>
            <a:ext cx="1" cy="28135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14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2176" y="1923832"/>
            <a:ext cx="4454624" cy="40197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7436908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57544"/>
            <a:ext cx="9144000" cy="1143000"/>
          </a:xfrm>
        </p:spPr>
        <p:txBody>
          <a:bodyPr/>
          <a:lstStyle/>
          <a:p>
            <a:r>
              <a:rPr lang="en-US" sz="3600" b="1" dirty="0" smtClean="0">
                <a:latin typeface="Arial" pitchFamily="34" charset="0"/>
                <a:cs typeface="Arial" pitchFamily="34" charset="0"/>
              </a:rPr>
              <a:t>What would students most like to DO on a mobile site for a college or university?</a:t>
            </a:r>
            <a:endParaRPr lang="en-US" sz="3600" b="1" dirty="0">
              <a:latin typeface="Arial" pitchFamily="34" charset="0"/>
              <a:cs typeface="Arial" pitchFamily="34" charset="0"/>
            </a:endParaRPr>
          </a:p>
        </p:txBody>
      </p:sp>
      <p:grpSp>
        <p:nvGrpSpPr>
          <p:cNvPr id="3" name="Group 2"/>
          <p:cNvGrpSpPr/>
          <p:nvPr/>
        </p:nvGrpSpPr>
        <p:grpSpPr>
          <a:xfrm>
            <a:off x="338594" y="2097744"/>
            <a:ext cx="2438779" cy="4670670"/>
            <a:chOff x="338594" y="1818333"/>
            <a:chExt cx="2438779" cy="4670670"/>
          </a:xfrm>
        </p:grpSpPr>
        <p:pic>
          <p:nvPicPr>
            <p:cNvPr id="2" name="Picture 1" descr="iPhone-blank.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8594" y="1818333"/>
              <a:ext cx="2438779" cy="4670670"/>
            </a:xfrm>
            <a:prstGeom prst="rect">
              <a:avLst/>
            </a:prstGeom>
          </p:spPr>
        </p:pic>
        <p:sp>
          <p:nvSpPr>
            <p:cNvPr id="9" name="TextBox 8"/>
            <p:cNvSpPr txBox="1"/>
            <p:nvPr/>
          </p:nvSpPr>
          <p:spPr>
            <a:xfrm>
              <a:off x="621302" y="2740713"/>
              <a:ext cx="1890445" cy="2985433"/>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latin typeface="Arial Narrow" pitchFamily="34" charset="0"/>
                </a:rPr>
                <a:t>77%</a:t>
              </a:r>
              <a:r>
                <a:rPr lang="en-US" sz="1800" dirty="0">
                  <a:solidFill>
                    <a:srgbClr val="000000"/>
                  </a:solidFill>
                  <a:latin typeface="Arial" charset="0"/>
                </a:rPr>
                <a:t> </a:t>
              </a:r>
              <a:br>
                <a:rPr lang="en-US" sz="1800" dirty="0">
                  <a:solidFill>
                    <a:srgbClr val="000000"/>
                  </a:solidFill>
                  <a:latin typeface="Arial" charset="0"/>
                </a:rPr>
              </a:br>
              <a:r>
                <a:rPr lang="en-US" sz="1800" b="1" dirty="0">
                  <a:solidFill>
                    <a:srgbClr val="000000"/>
                  </a:solidFill>
                  <a:effectLst>
                    <a:outerShdw blurRad="38100" dist="38100" dir="2700000" algn="tl">
                      <a:srgbClr val="000000">
                        <a:alpha val="43137"/>
                      </a:srgbClr>
                    </a:outerShdw>
                  </a:effectLst>
                  <a:cs typeface="Arial" pitchFamily="34" charset="0"/>
                </a:rPr>
                <a:t>Calculate college costs</a:t>
              </a:r>
            </a:p>
            <a:p>
              <a:pPr algn="ctr"/>
              <a:endParaRPr lang="en-US" sz="1800" dirty="0">
                <a:solidFill>
                  <a:srgbClr val="000000"/>
                </a:solidFill>
                <a:cs typeface="Arial" pitchFamily="34" charset="0"/>
              </a:endParaRPr>
            </a:p>
            <a:p>
              <a:pPr algn="ctr"/>
              <a:r>
                <a:rPr lang="en-US" sz="4000" b="1" dirty="0">
                  <a:solidFill>
                    <a:srgbClr val="C00000"/>
                  </a:solidFill>
                  <a:effectLst>
                    <a:outerShdw blurRad="38100" dist="38100" dir="2700000" algn="tl">
                      <a:srgbClr val="000000">
                        <a:alpha val="43137"/>
                      </a:srgbClr>
                    </a:outerShdw>
                  </a:effectLst>
                  <a:latin typeface="Arial Narrow" pitchFamily="34" charset="0"/>
                  <a:cs typeface="Arial" pitchFamily="34" charset="0"/>
                </a:rPr>
                <a:t>75%</a:t>
              </a:r>
              <a:r>
                <a:rPr lang="en-US" sz="4000" b="1" dirty="0">
                  <a:solidFill>
                    <a:srgbClr val="000000"/>
                  </a:solidFill>
                  <a:cs typeface="Arial" pitchFamily="34" charset="0"/>
                </a:rPr>
                <a:t> </a:t>
              </a:r>
              <a:r>
                <a:rPr lang="en-US" sz="1800" dirty="0">
                  <a:solidFill>
                    <a:srgbClr val="000000"/>
                  </a:solidFill>
                  <a:cs typeface="Arial" pitchFamily="34" charset="0"/>
                </a:rPr>
                <a:t/>
              </a:r>
              <a:br>
                <a:rPr lang="en-US" sz="1800" dirty="0">
                  <a:solidFill>
                    <a:srgbClr val="000000"/>
                  </a:solidFill>
                  <a:cs typeface="Arial" pitchFamily="34" charset="0"/>
                </a:rPr>
              </a:br>
              <a:r>
                <a:rPr lang="en-US" sz="1800" b="1" dirty="0">
                  <a:solidFill>
                    <a:srgbClr val="000000"/>
                  </a:solidFill>
                  <a:effectLst>
                    <a:outerShdw blurRad="38100" dist="38100" dir="2700000" algn="tl">
                      <a:srgbClr val="000000">
                        <a:alpha val="43137"/>
                      </a:srgbClr>
                    </a:outerShdw>
                  </a:effectLst>
                  <a:cs typeface="Arial" pitchFamily="34" charset="0"/>
                </a:rPr>
                <a:t>Calculate scholarships</a:t>
              </a:r>
            </a:p>
            <a:p>
              <a:pPr algn="ctr"/>
              <a:endParaRPr lang="en-US" sz="1800" dirty="0">
                <a:solidFill>
                  <a:srgbClr val="000000"/>
                </a:solidFill>
                <a:latin typeface="Arial" charset="0"/>
              </a:endParaRPr>
            </a:p>
          </p:txBody>
        </p:sp>
      </p:grpSp>
      <p:grpSp>
        <p:nvGrpSpPr>
          <p:cNvPr id="6" name="Group 5"/>
          <p:cNvGrpSpPr/>
          <p:nvPr/>
        </p:nvGrpSpPr>
        <p:grpSpPr>
          <a:xfrm>
            <a:off x="3352728" y="2097744"/>
            <a:ext cx="2438779" cy="4670670"/>
            <a:chOff x="3352728" y="1818333"/>
            <a:chExt cx="2438779" cy="4670670"/>
          </a:xfrm>
        </p:grpSpPr>
        <p:pic>
          <p:nvPicPr>
            <p:cNvPr id="14" name="Picture 13" descr="iPhone-blank.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52728" y="1818333"/>
              <a:ext cx="2438779" cy="4670670"/>
            </a:xfrm>
            <a:prstGeom prst="rect">
              <a:avLst/>
            </a:prstGeom>
          </p:spPr>
        </p:pic>
        <p:sp>
          <p:nvSpPr>
            <p:cNvPr id="13" name="TextBox 12"/>
            <p:cNvSpPr txBox="1"/>
            <p:nvPr/>
          </p:nvSpPr>
          <p:spPr>
            <a:xfrm>
              <a:off x="3617975" y="2637016"/>
              <a:ext cx="1935040" cy="3613297"/>
            </a:xfrm>
            <a:prstGeom prst="rect">
              <a:avLst/>
            </a:prstGeom>
            <a:noFill/>
          </p:spPr>
          <p:txBody>
            <a:bodyPr wrap="square" rtlCol="0">
              <a:spAutoFit/>
            </a:bodyPr>
            <a:lstStyle/>
            <a:p>
              <a:pPr algn="ctr">
                <a:lnSpc>
                  <a:spcPct val="90000"/>
                </a:lnSpc>
              </a:pPr>
              <a:r>
                <a:rPr lang="en-US" sz="4000" b="1" dirty="0">
                  <a:solidFill>
                    <a:srgbClr val="C00000"/>
                  </a:solidFill>
                  <a:effectLst>
                    <a:outerShdw blurRad="38100" dist="38100" dir="2700000" algn="tl">
                      <a:srgbClr val="000000">
                        <a:alpha val="43137"/>
                      </a:srgbClr>
                    </a:outerShdw>
                  </a:effectLst>
                  <a:latin typeface="Arial Narrow" pitchFamily="34" charset="0"/>
                </a:rPr>
                <a:t>65%</a:t>
              </a:r>
              <a:r>
                <a:rPr lang="en-US" sz="1800" dirty="0">
                  <a:solidFill>
                    <a:srgbClr val="000000"/>
                  </a:solidFill>
                  <a:latin typeface="Arial" charset="0"/>
                </a:rPr>
                <a:t> </a:t>
              </a:r>
              <a:br>
                <a:rPr lang="en-US" sz="1800" dirty="0">
                  <a:solidFill>
                    <a:srgbClr val="000000"/>
                  </a:solidFill>
                  <a:latin typeface="Arial" charset="0"/>
                </a:rPr>
              </a:br>
              <a:r>
                <a:rPr lang="en-US" sz="1800" b="1" dirty="0">
                  <a:solidFill>
                    <a:srgbClr val="000000"/>
                  </a:solidFill>
                  <a:effectLst>
                    <a:outerShdw blurRad="38100" dist="38100" dir="2700000" algn="tl">
                      <a:srgbClr val="000000">
                        <a:alpha val="43137"/>
                      </a:srgbClr>
                    </a:outerShdw>
                  </a:effectLst>
                  <a:cs typeface="Arial" pitchFamily="34" charset="0"/>
                </a:rPr>
                <a:t>Schedule a visit</a:t>
              </a:r>
            </a:p>
            <a:p>
              <a:pPr algn="ctr"/>
              <a:endParaRPr lang="en-US" sz="1000" dirty="0">
                <a:solidFill>
                  <a:srgbClr val="000000"/>
                </a:solidFill>
                <a:cs typeface="Arial" pitchFamily="34" charset="0"/>
              </a:endParaRPr>
            </a:p>
            <a:p>
              <a:pPr algn="ctr">
                <a:lnSpc>
                  <a:spcPct val="90000"/>
                </a:lnSpc>
              </a:pPr>
              <a:r>
                <a:rPr lang="en-US" sz="4000" b="1" dirty="0">
                  <a:solidFill>
                    <a:srgbClr val="C00000"/>
                  </a:solidFill>
                  <a:effectLst>
                    <a:outerShdw blurRad="38100" dist="38100" dir="2700000" algn="tl">
                      <a:srgbClr val="000000">
                        <a:alpha val="43137"/>
                      </a:srgbClr>
                    </a:outerShdw>
                  </a:effectLst>
                  <a:latin typeface="Arial Narrow" pitchFamily="34" charset="0"/>
                  <a:cs typeface="Arial" pitchFamily="34" charset="0"/>
                </a:rPr>
                <a:t>64%</a:t>
              </a:r>
              <a:r>
                <a:rPr lang="en-US" sz="4000" b="1" dirty="0">
                  <a:solidFill>
                    <a:srgbClr val="000000"/>
                  </a:solidFill>
                  <a:cs typeface="Arial" pitchFamily="34" charset="0"/>
                </a:rPr>
                <a:t> </a:t>
              </a:r>
              <a:r>
                <a:rPr lang="en-US" sz="1800" dirty="0">
                  <a:solidFill>
                    <a:srgbClr val="000000"/>
                  </a:solidFill>
                  <a:cs typeface="Arial" pitchFamily="34" charset="0"/>
                </a:rPr>
                <a:t/>
              </a:r>
              <a:br>
                <a:rPr lang="en-US" sz="1800" dirty="0">
                  <a:solidFill>
                    <a:srgbClr val="000000"/>
                  </a:solidFill>
                  <a:cs typeface="Arial" pitchFamily="34" charset="0"/>
                </a:rPr>
              </a:br>
              <a:r>
                <a:rPr lang="en-US" sz="1800" b="1" dirty="0">
                  <a:solidFill>
                    <a:srgbClr val="000000"/>
                  </a:solidFill>
                  <a:effectLst>
                    <a:outerShdw blurRad="38100" dist="38100" dir="2700000" algn="tl">
                      <a:srgbClr val="000000">
                        <a:alpha val="43137"/>
                      </a:srgbClr>
                    </a:outerShdw>
                  </a:effectLst>
                  <a:cs typeface="Arial" pitchFamily="34" charset="0"/>
                </a:rPr>
                <a:t>Watch videos</a:t>
              </a:r>
            </a:p>
            <a:p>
              <a:pPr algn="ctr"/>
              <a:endParaRPr lang="en-US" sz="1000" dirty="0">
                <a:solidFill>
                  <a:srgbClr val="000000"/>
                </a:solidFill>
                <a:cs typeface="Arial" pitchFamily="34" charset="0"/>
              </a:endParaRPr>
            </a:p>
            <a:p>
              <a:pPr algn="ctr">
                <a:lnSpc>
                  <a:spcPct val="90000"/>
                </a:lnSpc>
              </a:pPr>
              <a:r>
                <a:rPr lang="en-US" sz="4000" b="1" dirty="0">
                  <a:solidFill>
                    <a:srgbClr val="C00000"/>
                  </a:solidFill>
                  <a:effectLst>
                    <a:outerShdw blurRad="38100" dist="38100" dir="2700000" algn="tl">
                      <a:srgbClr val="000000">
                        <a:alpha val="43137"/>
                      </a:srgbClr>
                    </a:outerShdw>
                  </a:effectLst>
                  <a:latin typeface="Arial Narrow" pitchFamily="34" charset="0"/>
                  <a:cs typeface="Arial" pitchFamily="34" charset="0"/>
                </a:rPr>
                <a:t>62%</a:t>
              </a:r>
              <a:r>
                <a:rPr lang="en-US" sz="4000" b="1" dirty="0">
                  <a:solidFill>
                    <a:srgbClr val="000000"/>
                  </a:solidFill>
                  <a:cs typeface="Arial" pitchFamily="34" charset="0"/>
                </a:rPr>
                <a:t> </a:t>
              </a:r>
              <a:r>
                <a:rPr lang="en-US" sz="1800" dirty="0">
                  <a:solidFill>
                    <a:srgbClr val="000000"/>
                  </a:solidFill>
                  <a:cs typeface="Arial" pitchFamily="34" charset="0"/>
                </a:rPr>
                <a:t/>
              </a:r>
              <a:br>
                <a:rPr lang="en-US" sz="1800" dirty="0">
                  <a:solidFill>
                    <a:srgbClr val="000000"/>
                  </a:solidFill>
                  <a:cs typeface="Arial" pitchFamily="34" charset="0"/>
                </a:rPr>
              </a:br>
              <a:r>
                <a:rPr lang="en-US" sz="1800" b="1" dirty="0">
                  <a:solidFill>
                    <a:srgbClr val="000000"/>
                  </a:solidFill>
                  <a:effectLst>
                    <a:outerShdw blurRad="38100" dist="38100" dir="2700000" algn="tl">
                      <a:srgbClr val="000000">
                        <a:alpha val="43137"/>
                      </a:srgbClr>
                    </a:outerShdw>
                  </a:effectLst>
                  <a:cs typeface="Arial" pitchFamily="34" charset="0"/>
                </a:rPr>
                <a:t>Access social media assets</a:t>
              </a:r>
            </a:p>
            <a:p>
              <a:pPr algn="ctr"/>
              <a:endParaRPr lang="en-US" sz="1800" dirty="0">
                <a:solidFill>
                  <a:srgbClr val="000000"/>
                </a:solidFill>
                <a:cs typeface="Arial" pitchFamily="34" charset="0"/>
              </a:endParaRPr>
            </a:p>
            <a:p>
              <a:pPr algn="ctr"/>
              <a:endParaRPr lang="en-US" sz="1800" dirty="0">
                <a:solidFill>
                  <a:srgbClr val="000000"/>
                </a:solidFill>
                <a:latin typeface="Arial" charset="0"/>
              </a:endParaRPr>
            </a:p>
          </p:txBody>
        </p:sp>
      </p:grpSp>
      <p:grpSp>
        <p:nvGrpSpPr>
          <p:cNvPr id="4" name="Group 3"/>
          <p:cNvGrpSpPr/>
          <p:nvPr/>
        </p:nvGrpSpPr>
        <p:grpSpPr>
          <a:xfrm>
            <a:off x="6366862" y="2097744"/>
            <a:ext cx="2438779" cy="4670670"/>
            <a:chOff x="6366862" y="1818333"/>
            <a:chExt cx="2438779" cy="4670670"/>
          </a:xfrm>
        </p:grpSpPr>
        <p:pic>
          <p:nvPicPr>
            <p:cNvPr id="18" name="Picture 17" descr="iPhone-blank.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66862" y="1818333"/>
              <a:ext cx="2438779" cy="4670670"/>
            </a:xfrm>
            <a:prstGeom prst="rect">
              <a:avLst/>
            </a:prstGeom>
          </p:spPr>
        </p:pic>
        <p:sp>
          <p:nvSpPr>
            <p:cNvPr id="17" name="TextBox 16"/>
            <p:cNvSpPr txBox="1"/>
            <p:nvPr/>
          </p:nvSpPr>
          <p:spPr>
            <a:xfrm>
              <a:off x="6530856" y="2731286"/>
              <a:ext cx="2146366" cy="2985433"/>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latin typeface="Arial Narrow" pitchFamily="34" charset="0"/>
                </a:rPr>
                <a:t>53%</a:t>
              </a:r>
              <a:r>
                <a:rPr lang="en-US" sz="1800" dirty="0">
                  <a:solidFill>
                    <a:srgbClr val="000000"/>
                  </a:solidFill>
                  <a:latin typeface="Arial" charset="0"/>
                </a:rPr>
                <a:t> </a:t>
              </a:r>
              <a:br>
                <a:rPr lang="en-US" sz="1800" dirty="0">
                  <a:solidFill>
                    <a:srgbClr val="000000"/>
                  </a:solidFill>
                  <a:latin typeface="Arial" charset="0"/>
                </a:rPr>
              </a:br>
              <a:r>
                <a:rPr lang="en-US" sz="1800" b="1" dirty="0">
                  <a:solidFill>
                    <a:srgbClr val="000000"/>
                  </a:solidFill>
                  <a:effectLst>
                    <a:outerShdw blurRad="38100" dist="38100" dir="2700000" algn="tl">
                      <a:srgbClr val="000000">
                        <a:alpha val="43137"/>
                      </a:srgbClr>
                    </a:outerShdw>
                  </a:effectLst>
                  <a:cs typeface="Arial" pitchFamily="34" charset="0"/>
                </a:rPr>
                <a:t>IM with admissions reps</a:t>
              </a:r>
            </a:p>
            <a:p>
              <a:pPr algn="ctr"/>
              <a:endParaRPr lang="en-US" sz="1800" dirty="0">
                <a:solidFill>
                  <a:srgbClr val="000000"/>
                </a:solidFill>
                <a:cs typeface="Arial" pitchFamily="34" charset="0"/>
              </a:endParaRPr>
            </a:p>
            <a:p>
              <a:pPr algn="ctr"/>
              <a:r>
                <a:rPr lang="en-US" sz="4000" b="1" dirty="0">
                  <a:solidFill>
                    <a:srgbClr val="C00000"/>
                  </a:solidFill>
                  <a:effectLst>
                    <a:outerShdw blurRad="38100" dist="38100" dir="2700000" algn="tl">
                      <a:srgbClr val="000000">
                        <a:alpha val="43137"/>
                      </a:srgbClr>
                    </a:outerShdw>
                  </a:effectLst>
                  <a:latin typeface="Arial Narrow" pitchFamily="34" charset="0"/>
                  <a:cs typeface="Arial" pitchFamily="34" charset="0"/>
                </a:rPr>
                <a:t>44%</a:t>
              </a:r>
              <a:r>
                <a:rPr lang="en-US" sz="4000" b="1" dirty="0">
                  <a:solidFill>
                    <a:srgbClr val="000000"/>
                  </a:solidFill>
                  <a:cs typeface="Arial" pitchFamily="34" charset="0"/>
                </a:rPr>
                <a:t> </a:t>
              </a:r>
              <a:r>
                <a:rPr lang="en-US" sz="1800" dirty="0">
                  <a:solidFill>
                    <a:srgbClr val="000000"/>
                  </a:solidFill>
                  <a:cs typeface="Arial" pitchFamily="34" charset="0"/>
                </a:rPr>
                <a:t/>
              </a:r>
              <a:br>
                <a:rPr lang="en-US" sz="1800" dirty="0">
                  <a:solidFill>
                    <a:srgbClr val="000000"/>
                  </a:solidFill>
                  <a:cs typeface="Arial" pitchFamily="34" charset="0"/>
                </a:rPr>
              </a:br>
              <a:r>
                <a:rPr lang="en-US" sz="1800" b="1" dirty="0">
                  <a:solidFill>
                    <a:srgbClr val="000000"/>
                  </a:solidFill>
                  <a:effectLst>
                    <a:outerShdw blurRad="38100" dist="38100" dir="2700000" algn="tl">
                      <a:srgbClr val="000000">
                        <a:alpha val="43137"/>
                      </a:srgbClr>
                    </a:outerShdw>
                  </a:effectLst>
                  <a:cs typeface="Arial" pitchFamily="34" charset="0"/>
                </a:rPr>
                <a:t>Complete an online application</a:t>
              </a:r>
            </a:p>
            <a:p>
              <a:pPr algn="ctr"/>
              <a:endParaRPr lang="en-US" sz="1800" dirty="0">
                <a:solidFill>
                  <a:srgbClr val="000000"/>
                </a:solidFill>
                <a:latin typeface="Arial" charset="0"/>
              </a:endParaRPr>
            </a:p>
          </p:txBody>
        </p:sp>
      </p:grpSp>
    </p:spTree>
    <p:extLst>
      <p:ext uri="{BB962C8B-B14F-4D97-AF65-F5344CB8AC3E}">
        <p14:creationId xmlns="" xmlns:p14="http://schemas.microsoft.com/office/powerpoint/2010/main" val="213107708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3" name="Group 12"/>
          <p:cNvGrpSpPr/>
          <p:nvPr/>
        </p:nvGrpSpPr>
        <p:grpSpPr>
          <a:xfrm>
            <a:off x="377367" y="4319404"/>
            <a:ext cx="4526137" cy="1809946"/>
            <a:chOff x="547053" y="3800573"/>
            <a:chExt cx="4526137" cy="1809946"/>
          </a:xfrm>
        </p:grpSpPr>
        <p:graphicFrame>
          <p:nvGraphicFramePr>
            <p:cNvPr id="10" name="Diagram 9"/>
            <p:cNvGraphicFramePr/>
            <p:nvPr/>
          </p:nvGraphicFramePr>
          <p:xfrm>
            <a:off x="686584" y="3800573"/>
            <a:ext cx="4386606" cy="1809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srcRect/>
            <a:stretch>
              <a:fillRect/>
            </a:stretch>
          </p:blipFill>
          <p:spPr bwMode="auto">
            <a:xfrm>
              <a:off x="547053" y="3815794"/>
              <a:ext cx="1771650" cy="1771650"/>
            </a:xfrm>
            <a:prstGeom prst="rect">
              <a:avLst/>
            </a:prstGeom>
            <a:noFill/>
            <a:ln w="9525">
              <a:noFill/>
              <a:miter lim="800000"/>
              <a:headEnd/>
              <a:tailEnd/>
            </a:ln>
            <a:effectLst/>
          </p:spPr>
        </p:pic>
      </p:grpSp>
      <p:sp>
        <p:nvSpPr>
          <p:cNvPr id="2" name="Title 6"/>
          <p:cNvSpPr txBox="1">
            <a:spLocks/>
          </p:cNvSpPr>
          <p:nvPr/>
        </p:nvSpPr>
        <p:spPr>
          <a:xfrm>
            <a:off x="0" y="9814"/>
            <a:ext cx="9144000" cy="1266825"/>
          </a:xfrm>
          <a:prstGeom prst="rect">
            <a:avLst/>
          </a:prstGeom>
        </p:spPr>
        <p:txBody>
          <a:bodyPr anchor="ctr" anchorCtr="0"/>
          <a:lstStyle/>
          <a:p>
            <a:pPr algn="ctr">
              <a:defRPr/>
            </a:pPr>
            <a:r>
              <a:rPr lang="en-US" sz="4000" b="1" kern="0" dirty="0">
                <a:solidFill>
                  <a:srgbClr val="FFFFFF"/>
                </a:solidFill>
                <a:ea typeface="MS PGothic" pitchFamily="34" charset="-128"/>
                <a:cs typeface="Arial" pitchFamily="34" charset="0"/>
              </a:rPr>
              <a:t>QR Code Exposure</a:t>
            </a:r>
          </a:p>
        </p:txBody>
      </p:sp>
      <p:graphicFrame>
        <p:nvGraphicFramePr>
          <p:cNvPr id="8" name="Diagram 7"/>
          <p:cNvGraphicFramePr/>
          <p:nvPr>
            <p:extLst>
              <p:ext uri="{D42A27DB-BD31-4B8C-83A1-F6EECF244321}">
                <p14:modId xmlns="" xmlns:p14="http://schemas.microsoft.com/office/powerpoint/2010/main" val="1112398357"/>
              </p:ext>
            </p:extLst>
          </p:nvPr>
        </p:nvGraphicFramePr>
        <p:xfrm>
          <a:off x="505902" y="2232076"/>
          <a:ext cx="4386606" cy="18099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27" name="Picture 3"/>
          <p:cNvPicPr>
            <a:picLocks noChangeAspect="1" noChangeArrowheads="1"/>
          </p:cNvPicPr>
          <p:nvPr/>
        </p:nvPicPr>
        <p:blipFill>
          <a:blip r:embed="rId14" cstate="print"/>
          <a:srcRect/>
          <a:stretch>
            <a:fillRect/>
          </a:stretch>
        </p:blipFill>
        <p:spPr bwMode="auto">
          <a:xfrm>
            <a:off x="358514" y="2258296"/>
            <a:ext cx="1771650" cy="1771650"/>
          </a:xfrm>
          <a:prstGeom prst="rect">
            <a:avLst/>
          </a:prstGeom>
          <a:noFill/>
          <a:ln w="9525">
            <a:solidFill>
              <a:schemeClr val="accent1">
                <a:tint val="40000"/>
                <a:hueOff val="0"/>
                <a:satOff val="0"/>
                <a:lumOff val="0"/>
              </a:schemeClr>
            </a:solidFill>
            <a:miter lim="800000"/>
            <a:headEnd/>
            <a:tailEnd/>
          </a:ln>
          <a:effectLst/>
        </p:spPr>
      </p:pic>
      <p:sp>
        <p:nvSpPr>
          <p:cNvPr id="9" name="TextBox 8"/>
          <p:cNvSpPr txBox="1"/>
          <p:nvPr/>
        </p:nvSpPr>
        <p:spPr>
          <a:xfrm>
            <a:off x="2130452" y="2788262"/>
            <a:ext cx="2281287" cy="677108"/>
          </a:xfrm>
          <a:prstGeom prst="rect">
            <a:avLst/>
          </a:prstGeom>
          <a:noFill/>
        </p:spPr>
        <p:txBody>
          <a:bodyPr wrap="square" rtlCol="0">
            <a:spAutoFit/>
          </a:bodyPr>
          <a:lstStyle/>
          <a:p>
            <a:r>
              <a:rPr lang="en-US" sz="1900" b="1" dirty="0">
                <a:solidFill>
                  <a:srgbClr val="000000"/>
                </a:solidFill>
                <a:latin typeface="Arial" charset="0"/>
              </a:rPr>
              <a:t>Have you seen QR codes before?</a:t>
            </a:r>
            <a:endParaRPr lang="en-US" sz="1400" b="1" dirty="0">
              <a:solidFill>
                <a:srgbClr val="000000"/>
              </a:solidFill>
              <a:latin typeface="Arial" charset="0"/>
            </a:endParaRPr>
          </a:p>
        </p:txBody>
      </p:sp>
      <p:sp>
        <p:nvSpPr>
          <p:cNvPr id="11" name="TextBox 10"/>
          <p:cNvSpPr txBox="1"/>
          <p:nvPr/>
        </p:nvSpPr>
        <p:spPr>
          <a:xfrm>
            <a:off x="2132024" y="4762466"/>
            <a:ext cx="2477680" cy="969496"/>
          </a:xfrm>
          <a:prstGeom prst="rect">
            <a:avLst/>
          </a:prstGeom>
          <a:noFill/>
        </p:spPr>
        <p:txBody>
          <a:bodyPr wrap="square" rtlCol="0">
            <a:spAutoFit/>
          </a:bodyPr>
          <a:lstStyle/>
          <a:p>
            <a:r>
              <a:rPr lang="en-US" sz="1900" b="1" dirty="0">
                <a:solidFill>
                  <a:srgbClr val="000000"/>
                </a:solidFill>
                <a:latin typeface="Arial" charset="0"/>
              </a:rPr>
              <a:t>If yes, have you used them for a college?</a:t>
            </a:r>
            <a:endParaRPr lang="en-US" sz="1400" b="1" dirty="0">
              <a:solidFill>
                <a:srgbClr val="000000"/>
              </a:solidFill>
              <a:latin typeface="Arial" charset="0"/>
            </a:endParaRPr>
          </a:p>
        </p:txBody>
      </p:sp>
      <p:sp>
        <p:nvSpPr>
          <p:cNvPr id="20" name="TextBox 19"/>
          <p:cNvSpPr txBox="1"/>
          <p:nvPr/>
        </p:nvSpPr>
        <p:spPr>
          <a:xfrm>
            <a:off x="4905211" y="2652352"/>
            <a:ext cx="1356189" cy="923330"/>
          </a:xfrm>
          <a:prstGeom prst="rect">
            <a:avLst/>
          </a:prstGeom>
          <a:noFill/>
        </p:spPr>
        <p:txBody>
          <a:bodyPr wrap="square" rtlCol="0">
            <a:spAutoFit/>
          </a:bodyPr>
          <a:lstStyle/>
          <a:p>
            <a:r>
              <a:rPr lang="en-US" sz="5400" b="1" dirty="0">
                <a:solidFill>
                  <a:srgbClr val="00B0F0"/>
                </a:solidFill>
                <a:latin typeface="Arial Narrow" pitchFamily="34" charset="0"/>
                <a:cs typeface="Arial" pitchFamily="34" charset="0"/>
              </a:rPr>
              <a:t>15%</a:t>
            </a:r>
            <a:endParaRPr lang="en-US" sz="5400" dirty="0">
              <a:solidFill>
                <a:srgbClr val="00B0F0"/>
              </a:solidFill>
              <a:latin typeface="Arial Narrow" pitchFamily="34" charset="0"/>
            </a:endParaRPr>
          </a:p>
        </p:txBody>
      </p:sp>
      <p:sp>
        <p:nvSpPr>
          <p:cNvPr id="21" name="TextBox 20"/>
          <p:cNvSpPr txBox="1"/>
          <p:nvPr/>
        </p:nvSpPr>
        <p:spPr>
          <a:xfrm>
            <a:off x="7293675" y="2651664"/>
            <a:ext cx="1356189" cy="923330"/>
          </a:xfrm>
          <a:prstGeom prst="rect">
            <a:avLst/>
          </a:prstGeom>
          <a:noFill/>
        </p:spPr>
        <p:txBody>
          <a:bodyPr wrap="square" rtlCol="0">
            <a:spAutoFit/>
          </a:bodyPr>
          <a:lstStyle/>
          <a:p>
            <a:r>
              <a:rPr lang="en-US" sz="5400" b="1" dirty="0">
                <a:solidFill>
                  <a:srgbClr val="FF9900"/>
                </a:solidFill>
                <a:latin typeface="Arial Narrow" pitchFamily="34" charset="0"/>
                <a:cs typeface="Arial" pitchFamily="34" charset="0"/>
              </a:rPr>
              <a:t>14%</a:t>
            </a:r>
            <a:endParaRPr lang="en-US" sz="5400" dirty="0">
              <a:solidFill>
                <a:srgbClr val="FF9900"/>
              </a:solidFill>
              <a:latin typeface="Arial Narrow" pitchFamily="34" charset="0"/>
            </a:endParaRPr>
          </a:p>
        </p:txBody>
      </p:sp>
      <p:sp>
        <p:nvSpPr>
          <p:cNvPr id="22" name="TextBox 21"/>
          <p:cNvSpPr txBox="1"/>
          <p:nvPr/>
        </p:nvSpPr>
        <p:spPr>
          <a:xfrm>
            <a:off x="4944488" y="4749107"/>
            <a:ext cx="1356189" cy="923330"/>
          </a:xfrm>
          <a:prstGeom prst="rect">
            <a:avLst/>
          </a:prstGeom>
          <a:noFill/>
        </p:spPr>
        <p:txBody>
          <a:bodyPr wrap="square" rtlCol="0">
            <a:spAutoFit/>
          </a:bodyPr>
          <a:lstStyle/>
          <a:p>
            <a:pPr algn="ctr"/>
            <a:r>
              <a:rPr lang="en-US" sz="5400" b="1" dirty="0">
                <a:solidFill>
                  <a:srgbClr val="00B0F0"/>
                </a:solidFill>
                <a:latin typeface="Arial Narrow" pitchFamily="34" charset="0"/>
                <a:cs typeface="Arial" pitchFamily="34" charset="0"/>
              </a:rPr>
              <a:t>6%</a:t>
            </a:r>
            <a:endParaRPr lang="en-US" sz="5400" dirty="0">
              <a:solidFill>
                <a:srgbClr val="00B0F0"/>
              </a:solidFill>
              <a:latin typeface="Arial Narrow" pitchFamily="34" charset="0"/>
            </a:endParaRPr>
          </a:p>
        </p:txBody>
      </p:sp>
      <p:sp>
        <p:nvSpPr>
          <p:cNvPr id="23" name="TextBox 22"/>
          <p:cNvSpPr txBox="1"/>
          <p:nvPr/>
        </p:nvSpPr>
        <p:spPr>
          <a:xfrm>
            <a:off x="7285817" y="4748419"/>
            <a:ext cx="1356189" cy="923330"/>
          </a:xfrm>
          <a:prstGeom prst="rect">
            <a:avLst/>
          </a:prstGeom>
          <a:noFill/>
        </p:spPr>
        <p:txBody>
          <a:bodyPr wrap="square" rtlCol="0">
            <a:spAutoFit/>
          </a:bodyPr>
          <a:lstStyle/>
          <a:p>
            <a:pPr algn="ctr"/>
            <a:r>
              <a:rPr lang="en-US" sz="5400" b="1" dirty="0">
                <a:solidFill>
                  <a:srgbClr val="FF9900"/>
                </a:solidFill>
                <a:latin typeface="Arial Narrow" pitchFamily="34" charset="0"/>
                <a:cs typeface="Arial" pitchFamily="34" charset="0"/>
              </a:rPr>
              <a:t>4%</a:t>
            </a:r>
            <a:endParaRPr lang="en-US" sz="5400" dirty="0">
              <a:solidFill>
                <a:srgbClr val="FF9900"/>
              </a:solidFill>
              <a:latin typeface="Arial Narrow" pitchFamily="34" charset="0"/>
            </a:endParaRPr>
          </a:p>
        </p:txBody>
      </p:sp>
      <p:grpSp>
        <p:nvGrpSpPr>
          <p:cNvPr id="26" name="Group 25"/>
          <p:cNvGrpSpPr/>
          <p:nvPr/>
        </p:nvGrpSpPr>
        <p:grpSpPr>
          <a:xfrm>
            <a:off x="6287674" y="2646839"/>
            <a:ext cx="914400" cy="914400"/>
            <a:chOff x="6513922" y="2667786"/>
            <a:chExt cx="914400" cy="914400"/>
          </a:xfrm>
        </p:grpSpPr>
        <p:sp>
          <p:nvSpPr>
            <p:cNvPr id="24" name="Oval 23"/>
            <p:cNvSpPr/>
            <p:nvPr/>
          </p:nvSpPr>
          <p:spPr bwMode="auto">
            <a:xfrm>
              <a:off x="6513922" y="2667786"/>
              <a:ext cx="914400" cy="914400"/>
            </a:xfrm>
            <a:prstGeom prst="ellipse">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charset="0"/>
              </a:endParaRPr>
            </a:p>
          </p:txBody>
        </p:sp>
        <p:sp>
          <p:nvSpPr>
            <p:cNvPr id="25" name="TextBox 24"/>
            <p:cNvSpPr txBox="1"/>
            <p:nvPr/>
          </p:nvSpPr>
          <p:spPr>
            <a:xfrm>
              <a:off x="6532774" y="2856323"/>
              <a:ext cx="848413" cy="492443"/>
            </a:xfrm>
            <a:prstGeom prst="rect">
              <a:avLst/>
            </a:prstGeom>
            <a:noFill/>
          </p:spPr>
          <p:txBody>
            <a:bodyPr wrap="square" rtlCol="0">
              <a:spAutoFit/>
            </a:bodyPr>
            <a:lstStyle/>
            <a:p>
              <a:pPr algn="ctr"/>
              <a:r>
                <a:rPr lang="en-US" sz="2600" b="1" dirty="0">
                  <a:solidFill>
                    <a:srgbClr val="000000"/>
                  </a:solidFill>
                  <a:effectLst>
                    <a:outerShdw blurRad="38100" dist="38100" dir="2700000" algn="tl">
                      <a:srgbClr val="000000">
                        <a:alpha val="43137"/>
                      </a:srgbClr>
                    </a:outerShdw>
                  </a:effectLst>
                  <a:latin typeface="Arial Narrow" pitchFamily="34" charset="0"/>
                </a:rPr>
                <a:t>yes</a:t>
              </a:r>
            </a:p>
          </p:txBody>
        </p:sp>
      </p:grpSp>
      <p:grpSp>
        <p:nvGrpSpPr>
          <p:cNvPr id="27" name="Group 26"/>
          <p:cNvGrpSpPr/>
          <p:nvPr/>
        </p:nvGrpSpPr>
        <p:grpSpPr>
          <a:xfrm>
            <a:off x="6317525" y="4762446"/>
            <a:ext cx="914400" cy="914400"/>
            <a:chOff x="6513922" y="2667786"/>
            <a:chExt cx="914400" cy="914400"/>
          </a:xfrm>
        </p:grpSpPr>
        <p:sp>
          <p:nvSpPr>
            <p:cNvPr id="28" name="Oval 27"/>
            <p:cNvSpPr/>
            <p:nvPr/>
          </p:nvSpPr>
          <p:spPr bwMode="auto">
            <a:xfrm>
              <a:off x="6513922" y="2667786"/>
              <a:ext cx="914400" cy="914400"/>
            </a:xfrm>
            <a:prstGeom prst="ellipse">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charset="0"/>
              </a:endParaRPr>
            </a:p>
          </p:txBody>
        </p:sp>
        <p:sp>
          <p:nvSpPr>
            <p:cNvPr id="29" name="TextBox 28"/>
            <p:cNvSpPr txBox="1"/>
            <p:nvPr/>
          </p:nvSpPr>
          <p:spPr>
            <a:xfrm>
              <a:off x="6532774" y="2856323"/>
              <a:ext cx="848413" cy="492443"/>
            </a:xfrm>
            <a:prstGeom prst="rect">
              <a:avLst/>
            </a:prstGeom>
            <a:noFill/>
          </p:spPr>
          <p:txBody>
            <a:bodyPr wrap="square" rtlCol="0">
              <a:spAutoFit/>
            </a:bodyPr>
            <a:lstStyle/>
            <a:p>
              <a:pPr algn="ctr"/>
              <a:r>
                <a:rPr lang="en-US" sz="2600" b="1" dirty="0">
                  <a:solidFill>
                    <a:srgbClr val="000000"/>
                  </a:solidFill>
                  <a:effectLst>
                    <a:outerShdw blurRad="38100" dist="38100" dir="2700000" algn="tl">
                      <a:srgbClr val="000000">
                        <a:alpha val="43137"/>
                      </a:srgbClr>
                    </a:outerShdw>
                  </a:effectLst>
                  <a:latin typeface="Arial Narrow" pitchFamily="34" charset="0"/>
                </a:rPr>
                <a:t>yes</a:t>
              </a:r>
            </a:p>
          </p:txBody>
        </p:sp>
      </p:grpSp>
      <p:sp>
        <p:nvSpPr>
          <p:cNvPr id="5" name="TextBox 4"/>
          <p:cNvSpPr txBox="1"/>
          <p:nvPr/>
        </p:nvSpPr>
        <p:spPr>
          <a:xfrm>
            <a:off x="4625350" y="1501652"/>
            <a:ext cx="1915909" cy="584775"/>
          </a:xfrm>
          <a:prstGeom prst="rect">
            <a:avLst/>
          </a:prstGeom>
          <a:noFill/>
        </p:spPr>
        <p:txBody>
          <a:bodyPr wrap="none" rtlCol="0">
            <a:spAutoFit/>
          </a:bodyPr>
          <a:lstStyle/>
          <a:p>
            <a:r>
              <a:rPr lang="en-US" dirty="0" smtClean="0"/>
              <a:t>Students </a:t>
            </a:r>
            <a:endParaRPr lang="en-US" dirty="0"/>
          </a:p>
        </p:txBody>
      </p:sp>
      <p:sp>
        <p:nvSpPr>
          <p:cNvPr id="30" name="TextBox 29"/>
          <p:cNvSpPr txBox="1"/>
          <p:nvPr/>
        </p:nvSpPr>
        <p:spPr>
          <a:xfrm>
            <a:off x="7046808" y="1492742"/>
            <a:ext cx="1596912" cy="584775"/>
          </a:xfrm>
          <a:prstGeom prst="rect">
            <a:avLst/>
          </a:prstGeom>
          <a:noFill/>
        </p:spPr>
        <p:txBody>
          <a:bodyPr wrap="none" rtlCol="0">
            <a:spAutoFit/>
          </a:bodyPr>
          <a:lstStyle/>
          <a:p>
            <a:r>
              <a:rPr lang="en-US" dirty="0" smtClean="0">
                <a:solidFill>
                  <a:srgbClr val="FF9900"/>
                </a:solidFill>
              </a:rPr>
              <a:t>Parents</a:t>
            </a:r>
            <a:endParaRPr lang="en-US" dirty="0">
              <a:solidFill>
                <a:srgbClr val="FF99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 name="Picture 25" descr="qr.jpg"/>
          <p:cNvPicPr>
            <a:picLocks noChangeAspect="1"/>
          </p:cNvPicPr>
          <p:nvPr/>
        </p:nvPicPr>
        <p:blipFill>
          <a:blip r:embed="rId3" cstate="print"/>
          <a:stretch>
            <a:fillRect/>
          </a:stretch>
        </p:blipFill>
        <p:spPr>
          <a:xfrm>
            <a:off x="0" y="35463"/>
            <a:ext cx="9144000" cy="6787074"/>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body" idx="4294967295"/>
          </p:nvPr>
        </p:nvSpPr>
        <p:spPr>
          <a:xfrm>
            <a:off x="914400" y="1600200"/>
            <a:ext cx="7315200" cy="3657600"/>
          </a:xfrm>
        </p:spPr>
        <p:txBody>
          <a:bodyPr/>
          <a:lstStyle/>
          <a:p>
            <a:pPr algn="ctr" eaLnBrk="1" hangingPunct="1">
              <a:lnSpc>
                <a:spcPct val="80000"/>
              </a:lnSpc>
              <a:buFontTx/>
              <a:buNone/>
              <a:defRPr/>
            </a:pPr>
            <a:endParaRPr lang="en-US" dirty="0" smtClean="0"/>
          </a:p>
          <a:p>
            <a:pPr marL="514350" indent="-514350">
              <a:buFont typeface="+mj-lt"/>
              <a:buAutoNum type="arabicPeriod"/>
              <a:defRPr/>
            </a:pPr>
            <a:r>
              <a:rPr lang="en-US" b="1" i="1" dirty="0" smtClean="0">
                <a:latin typeface="Arial" charset="0"/>
              </a:rPr>
              <a:t>Make your site presentable</a:t>
            </a:r>
          </a:p>
          <a:p>
            <a:pPr marL="514350" indent="-514350">
              <a:buFont typeface="+mj-lt"/>
              <a:buAutoNum type="arabicPeriod"/>
              <a:defRPr/>
            </a:pPr>
            <a:r>
              <a:rPr lang="en-US" b="1" i="1" dirty="0" smtClean="0">
                <a:latin typeface="Arial" charset="0"/>
              </a:rPr>
              <a:t>Responsive design</a:t>
            </a:r>
          </a:p>
          <a:p>
            <a:pPr marL="514350" indent="-514350">
              <a:buFont typeface="+mj-lt"/>
              <a:buAutoNum type="arabicPeriod"/>
              <a:defRPr/>
            </a:pPr>
            <a:r>
              <a:rPr lang="en-US" b="1" i="1" dirty="0" smtClean="0">
                <a:latin typeface="Arial" charset="0"/>
              </a:rPr>
              <a:t>Mobile Web Site</a:t>
            </a:r>
          </a:p>
          <a:p>
            <a:pPr marL="514350" indent="-514350">
              <a:buFont typeface="+mj-lt"/>
              <a:buAutoNum type="arabicPeriod"/>
              <a:defRPr/>
            </a:pPr>
            <a:r>
              <a:rPr lang="en-US" b="1" i="1" dirty="0" smtClean="0">
                <a:latin typeface="Arial" charset="0"/>
              </a:rPr>
              <a:t>Mobile Apps</a:t>
            </a:r>
          </a:p>
          <a:p>
            <a:pPr>
              <a:buFontTx/>
              <a:buNone/>
              <a:defRPr/>
            </a:pPr>
            <a:endParaRPr lang="en-US" b="1" i="1" dirty="0" smtClean="0">
              <a:latin typeface="Arial" charset="0"/>
            </a:endParaRPr>
          </a:p>
        </p:txBody>
      </p:sp>
      <p:sp>
        <p:nvSpPr>
          <p:cNvPr id="73731" name="Rectangle 2"/>
          <p:cNvSpPr>
            <a:spLocks noChangeArrowheads="1"/>
          </p:cNvSpPr>
          <p:nvPr/>
        </p:nvSpPr>
        <p:spPr bwMode="auto">
          <a:xfrm>
            <a:off x="457200" y="381000"/>
            <a:ext cx="8229600" cy="1074738"/>
          </a:xfrm>
          <a:prstGeom prst="rect">
            <a:avLst/>
          </a:prstGeom>
          <a:noFill/>
          <a:ln w="9525">
            <a:noFill/>
            <a:miter lim="800000"/>
            <a:headEnd/>
            <a:tailEnd/>
          </a:ln>
        </p:spPr>
        <p:txBody>
          <a:bodyPr/>
          <a:lstStyle/>
          <a:p>
            <a:pPr marL="342900" indent="-342900" algn="ctr" eaLnBrk="0" hangingPunct="0"/>
            <a:r>
              <a:rPr lang="en-US" sz="3600" b="1" i="1" smtClean="0">
                <a:solidFill>
                  <a:srgbClr val="FFFFFF"/>
                </a:solidFill>
                <a:latin typeface="Arial" charset="0"/>
              </a:rPr>
              <a:t>An Incremental Approach</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en-US" smtClean="0"/>
          </a:p>
        </p:txBody>
      </p:sp>
      <p:sp>
        <p:nvSpPr>
          <p:cNvPr id="74755" name="Rectangle 3"/>
          <p:cNvSpPr>
            <a:spLocks noGrp="1" noChangeArrowheads="1"/>
          </p:cNvSpPr>
          <p:nvPr>
            <p:ph type="body" idx="1"/>
          </p:nvPr>
        </p:nvSpPr>
        <p:spPr/>
        <p:txBody>
          <a:bodyPr/>
          <a:lstStyle/>
          <a:p>
            <a:endParaRPr lang="en-US" smtClean="0"/>
          </a:p>
        </p:txBody>
      </p:sp>
      <p:pic>
        <p:nvPicPr>
          <p:cNvPr id="74756" name="Picture 3" descr="img.php.jpg"/>
          <p:cNvPicPr>
            <a:picLocks noChangeAspect="1"/>
          </p:cNvPicPr>
          <p:nvPr/>
        </p:nvPicPr>
        <p:blipFill>
          <a:blip r:embed="rId3" cstate="print"/>
          <a:srcRect/>
          <a:stretch>
            <a:fillRect/>
          </a:stretch>
        </p:blipFill>
        <p:spPr bwMode="auto">
          <a:xfrm>
            <a:off x="4953000" y="3581400"/>
            <a:ext cx="2057400" cy="3095625"/>
          </a:xfrm>
          <a:prstGeom prst="rect">
            <a:avLst/>
          </a:prstGeom>
          <a:noFill/>
          <a:ln w="9525">
            <a:noFill/>
            <a:miter lim="800000"/>
            <a:headEnd/>
            <a:tailEnd/>
          </a:ln>
        </p:spPr>
      </p:pic>
      <p:pic>
        <p:nvPicPr>
          <p:cNvPr id="74757" name="Picture 4" descr="m_champlain_edu.jpg"/>
          <p:cNvPicPr>
            <a:picLocks noChangeAspect="1"/>
          </p:cNvPicPr>
          <p:nvPr/>
        </p:nvPicPr>
        <p:blipFill>
          <a:blip r:embed="rId4" cstate="print"/>
          <a:srcRect/>
          <a:stretch>
            <a:fillRect/>
          </a:stretch>
        </p:blipFill>
        <p:spPr bwMode="auto">
          <a:xfrm>
            <a:off x="1549400" y="228600"/>
            <a:ext cx="2108200" cy="3162300"/>
          </a:xfrm>
          <a:prstGeom prst="rect">
            <a:avLst/>
          </a:prstGeom>
          <a:noFill/>
          <a:ln w="9525">
            <a:noFill/>
            <a:miter lim="800000"/>
            <a:headEnd/>
            <a:tailEnd/>
          </a:ln>
        </p:spPr>
      </p:pic>
      <p:pic>
        <p:nvPicPr>
          <p:cNvPr id="74758" name="Picture 5" descr="mobile_usc_edu_.jpg"/>
          <p:cNvPicPr>
            <a:picLocks noChangeAspect="1"/>
          </p:cNvPicPr>
          <p:nvPr/>
        </p:nvPicPr>
        <p:blipFill>
          <a:blip r:embed="rId5" cstate="print"/>
          <a:srcRect/>
          <a:stretch>
            <a:fillRect/>
          </a:stretch>
        </p:blipFill>
        <p:spPr bwMode="auto">
          <a:xfrm>
            <a:off x="1524000" y="3581400"/>
            <a:ext cx="2082800" cy="3124200"/>
          </a:xfrm>
          <a:prstGeom prst="rect">
            <a:avLst/>
          </a:prstGeom>
          <a:noFill/>
          <a:ln w="9525">
            <a:noFill/>
            <a:miter lim="800000"/>
            <a:headEnd/>
            <a:tailEnd/>
          </a:ln>
        </p:spPr>
      </p:pic>
      <p:pic>
        <p:nvPicPr>
          <p:cNvPr id="74759" name="Picture 6" descr="m_harvard_edu_.jpg"/>
          <p:cNvPicPr>
            <a:picLocks noChangeAspect="1"/>
          </p:cNvPicPr>
          <p:nvPr/>
        </p:nvPicPr>
        <p:blipFill>
          <a:blip r:embed="rId6" cstate="print"/>
          <a:srcRect/>
          <a:stretch>
            <a:fillRect/>
          </a:stretch>
        </p:blipFill>
        <p:spPr bwMode="auto">
          <a:xfrm>
            <a:off x="4953000" y="228600"/>
            <a:ext cx="2082800"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endParaRPr lang="en-US" smtClean="0"/>
          </a:p>
        </p:txBody>
      </p:sp>
      <p:sp>
        <p:nvSpPr>
          <p:cNvPr id="75779" name="Rectangle 3"/>
          <p:cNvSpPr>
            <a:spLocks noGrp="1" noChangeArrowheads="1"/>
          </p:cNvSpPr>
          <p:nvPr>
            <p:ph type="body" idx="1"/>
          </p:nvPr>
        </p:nvSpPr>
        <p:spPr/>
        <p:txBody>
          <a:bodyPr/>
          <a:lstStyle/>
          <a:p>
            <a:endParaRPr lang="en-US" smtClean="0"/>
          </a:p>
        </p:txBody>
      </p:sp>
      <p:pic>
        <p:nvPicPr>
          <p:cNvPr id="75780" name="Picture 7" descr="ss-320-0-5.png"/>
          <p:cNvPicPr>
            <a:picLocks noChangeAspect="1"/>
          </p:cNvPicPr>
          <p:nvPr/>
        </p:nvPicPr>
        <p:blipFill>
          <a:blip r:embed="rId3" cstate="print"/>
          <a:srcRect/>
          <a:stretch>
            <a:fillRect/>
          </a:stretch>
        </p:blipFill>
        <p:spPr bwMode="auto">
          <a:xfrm>
            <a:off x="304800" y="1447800"/>
            <a:ext cx="2590800" cy="3886200"/>
          </a:xfrm>
          <a:prstGeom prst="rect">
            <a:avLst/>
          </a:prstGeom>
          <a:noFill/>
          <a:ln w="6350">
            <a:solidFill>
              <a:schemeClr val="bg1"/>
            </a:solidFill>
            <a:miter lim="800000"/>
            <a:headEnd/>
            <a:tailEnd/>
          </a:ln>
        </p:spPr>
      </p:pic>
      <p:pic>
        <p:nvPicPr>
          <p:cNvPr id="75781" name="Picture 8" descr="ss-320-1-6.jpg"/>
          <p:cNvPicPr>
            <a:picLocks noChangeAspect="1"/>
          </p:cNvPicPr>
          <p:nvPr/>
        </p:nvPicPr>
        <p:blipFill>
          <a:blip r:embed="rId4" cstate="print"/>
          <a:srcRect/>
          <a:stretch>
            <a:fillRect/>
          </a:stretch>
        </p:blipFill>
        <p:spPr bwMode="auto">
          <a:xfrm>
            <a:off x="3175000" y="1447800"/>
            <a:ext cx="2616200" cy="3924300"/>
          </a:xfrm>
          <a:prstGeom prst="rect">
            <a:avLst/>
          </a:prstGeom>
          <a:noFill/>
          <a:ln w="9525">
            <a:solidFill>
              <a:schemeClr val="bg1"/>
            </a:solidFill>
            <a:miter lim="800000"/>
            <a:headEnd/>
            <a:tailEnd/>
          </a:ln>
        </p:spPr>
      </p:pic>
      <p:pic>
        <p:nvPicPr>
          <p:cNvPr id="75782" name="Picture 9" descr="ss-320-2-4.jpg"/>
          <p:cNvPicPr>
            <a:picLocks noChangeAspect="1"/>
          </p:cNvPicPr>
          <p:nvPr/>
        </p:nvPicPr>
        <p:blipFill>
          <a:blip r:embed="rId5" cstate="print"/>
          <a:srcRect/>
          <a:stretch>
            <a:fillRect/>
          </a:stretch>
        </p:blipFill>
        <p:spPr bwMode="auto">
          <a:xfrm>
            <a:off x="6096000" y="1409700"/>
            <a:ext cx="2667000" cy="4000500"/>
          </a:xfrm>
          <a:prstGeom prst="rect">
            <a:avLst/>
          </a:prstGeom>
          <a:noFill/>
          <a:ln w="952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lstStyle/>
          <a:p>
            <a:pPr eaLnBrk="1" hangingPunct="1"/>
            <a:endParaRPr lang="en-US" smtClean="0"/>
          </a:p>
        </p:txBody>
      </p:sp>
      <p:sp>
        <p:nvSpPr>
          <p:cNvPr id="34819" name="Text Box 3"/>
          <p:cNvSpPr txBox="1">
            <a:spLocks noChangeArrowheads="1"/>
          </p:cNvSpPr>
          <p:nvPr/>
        </p:nvSpPr>
        <p:spPr bwMode="auto">
          <a:xfrm>
            <a:off x="190500" y="1512888"/>
            <a:ext cx="8483600" cy="1200150"/>
          </a:xfrm>
          <a:prstGeom prst="rect">
            <a:avLst/>
          </a:prstGeom>
          <a:noFill/>
          <a:ln w="9525">
            <a:noFill/>
            <a:miter lim="800000"/>
            <a:headEnd/>
            <a:tailEnd/>
          </a:ln>
        </p:spPr>
        <p:txBody>
          <a:bodyPr>
            <a:spAutoFit/>
          </a:bodyPr>
          <a:lstStyle/>
          <a:p>
            <a:pPr algn="ctr"/>
            <a:r>
              <a:rPr lang="en-US" sz="3600" smtClean="0">
                <a:solidFill>
                  <a:srgbClr val="FF9933"/>
                </a:solidFill>
                <a:latin typeface="Arial" charset="0"/>
              </a:rPr>
              <a:t>spaces on the internet where people came to exchange content</a:t>
            </a:r>
            <a:endParaRPr lang="en-US" sz="3600" smtClean="0">
              <a:solidFill>
                <a:srgbClr val="CC99FF"/>
              </a:solidFill>
              <a:latin typeface="Arial"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body" idx="4294967295"/>
          </p:nvPr>
        </p:nvSpPr>
        <p:spPr>
          <a:xfrm>
            <a:off x="457200" y="381000"/>
            <a:ext cx="8229600" cy="4525963"/>
          </a:xfrm>
        </p:spPr>
        <p:txBody>
          <a:bodyPr/>
          <a:lstStyle/>
          <a:p>
            <a:pPr algn="ctr" eaLnBrk="1" hangingPunct="1">
              <a:buFontTx/>
              <a:buNone/>
            </a:pPr>
            <a:r>
              <a:rPr lang="en-US" sz="2800" b="1" i="1" smtClean="0">
                <a:latin typeface="Verdana" pitchFamily="34" charset="0"/>
              </a:rPr>
              <a:t>Inspiration</a:t>
            </a:r>
          </a:p>
        </p:txBody>
      </p:sp>
      <p:pic>
        <p:nvPicPr>
          <p:cNvPr id="76805" name="Picture 6" descr="olsen directoy"/>
          <p:cNvPicPr>
            <a:picLocks noChangeAspect="1" noChangeArrowheads="1"/>
          </p:cNvPicPr>
          <p:nvPr/>
        </p:nvPicPr>
        <p:blipFill>
          <a:blip r:embed="rId3" cstate="print"/>
          <a:srcRect/>
          <a:stretch>
            <a:fillRect/>
          </a:stretch>
        </p:blipFill>
        <p:spPr bwMode="auto">
          <a:xfrm>
            <a:off x="4876800" y="2007560"/>
            <a:ext cx="3429000" cy="2959100"/>
          </a:xfrm>
          <a:prstGeom prst="rect">
            <a:avLst/>
          </a:prstGeom>
          <a:noFill/>
          <a:ln w="9525">
            <a:noFill/>
            <a:miter lim="800000"/>
            <a:headEnd/>
            <a:tailEnd/>
          </a:ln>
        </p:spPr>
      </p:pic>
      <p:pic>
        <p:nvPicPr>
          <p:cNvPr id="76806" name="Picture 7" descr="edustyle mobile"/>
          <p:cNvPicPr>
            <a:picLocks noChangeAspect="1" noChangeArrowheads="1"/>
          </p:cNvPicPr>
          <p:nvPr/>
        </p:nvPicPr>
        <p:blipFill>
          <a:blip r:embed="rId4" cstate="print"/>
          <a:srcRect/>
          <a:stretch>
            <a:fillRect/>
          </a:stretch>
        </p:blipFill>
        <p:spPr bwMode="auto">
          <a:xfrm>
            <a:off x="1066800" y="2016352"/>
            <a:ext cx="3276600" cy="2968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76200"/>
            <a:ext cx="7772400" cy="1143000"/>
          </a:xfrm>
        </p:spPr>
        <p:txBody>
          <a:bodyPr/>
          <a:lstStyle/>
          <a:p>
            <a:r>
              <a:rPr lang="en-US" dirty="0" smtClean="0">
                <a:solidFill>
                  <a:srgbClr val="FF6600"/>
                </a:solidFill>
              </a:rPr>
              <a:t>Convergence</a:t>
            </a:r>
          </a:p>
        </p:txBody>
      </p:sp>
      <p:sp>
        <p:nvSpPr>
          <p:cNvPr id="102403" name="Rectangle 3"/>
          <p:cNvSpPr>
            <a:spLocks noGrp="1" noChangeArrowheads="1"/>
          </p:cNvSpPr>
          <p:nvPr>
            <p:ph type="body" idx="1"/>
          </p:nvPr>
        </p:nvSpPr>
        <p:spPr>
          <a:xfrm>
            <a:off x="694592" y="5445319"/>
            <a:ext cx="3666393" cy="1254380"/>
          </a:xfrm>
        </p:spPr>
        <p:txBody>
          <a:bodyPr/>
          <a:lstStyle/>
          <a:p>
            <a:pPr marL="0" indent="0" algn="ctr">
              <a:buNone/>
            </a:pPr>
            <a:r>
              <a:rPr lang="en-US" b="1" dirty="0" smtClean="0">
                <a:solidFill>
                  <a:srgbClr val="FF6600"/>
                </a:solidFill>
              </a:rPr>
              <a:t>Technology Convergence</a:t>
            </a:r>
          </a:p>
        </p:txBody>
      </p:sp>
      <p:pic>
        <p:nvPicPr>
          <p:cNvPr id="102404" name="Picture 5" descr="convergencelar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1743482" y="1367463"/>
            <a:ext cx="5672934" cy="3441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4944207" y="5430671"/>
            <a:ext cx="3666393" cy="1480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ClrTx/>
              <a:buSzTx/>
              <a:tabLst/>
              <a:defRPr/>
            </a:pPr>
            <a:r>
              <a:rPr kumimoji="0" lang="en-US" sz="3200" b="1" i="0" u="none" strike="noStrike" kern="0" cap="none" spc="0" normalizeH="0" baseline="0" noProof="0" dirty="0" smtClean="0">
                <a:ln>
                  <a:noFill/>
                </a:ln>
                <a:solidFill>
                  <a:srgbClr val="FF6600"/>
                </a:solidFill>
                <a:effectLst/>
                <a:uLnTx/>
                <a:uFillTx/>
                <a:latin typeface="+mn-lt"/>
                <a:ea typeface="+mn-ea"/>
                <a:cs typeface="+mn-cs"/>
              </a:rPr>
              <a:t>Content Convergence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iStock_000009430970Small"/>
          <p:cNvPicPr>
            <a:picLocks noChangeAspect="1" noChangeArrowheads="1"/>
          </p:cNvPicPr>
          <p:nvPr/>
        </p:nvPicPr>
        <p:blipFill>
          <a:blip r:embed="rId3" cstate="print"/>
          <a:srcRect/>
          <a:stretch>
            <a:fillRect/>
          </a:stretch>
        </p:blipFill>
        <p:spPr bwMode="auto">
          <a:xfrm>
            <a:off x="228600" y="593725"/>
            <a:ext cx="8610600" cy="5730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ipad_hero"/>
          <p:cNvPicPr>
            <a:picLocks noChangeAspect="1" noChangeArrowheads="1"/>
          </p:cNvPicPr>
          <p:nvPr/>
        </p:nvPicPr>
        <p:blipFill>
          <a:blip r:embed="rId3" cstate="print"/>
          <a:srcRect/>
          <a:stretch>
            <a:fillRect/>
          </a:stretch>
        </p:blipFill>
        <p:spPr bwMode="auto">
          <a:xfrm>
            <a:off x="1295400" y="0"/>
            <a:ext cx="66294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ctrTitle" idx="4294967295"/>
          </p:nvPr>
        </p:nvSpPr>
        <p:spPr>
          <a:xfrm>
            <a:off x="685800" y="2286000"/>
            <a:ext cx="7772400" cy="1143000"/>
          </a:xfrm>
        </p:spPr>
        <p:txBody>
          <a:bodyPr/>
          <a:lstStyle/>
          <a:p>
            <a:pPr eaLnBrk="1" hangingPunct="1"/>
            <a:endParaRPr lang="en-US" smtClean="0"/>
          </a:p>
        </p:txBody>
      </p:sp>
      <p:sp>
        <p:nvSpPr>
          <p:cNvPr id="103427" name="Rectangle 3"/>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en-US" smtClean="0"/>
          </a:p>
        </p:txBody>
      </p:sp>
      <p:pic>
        <p:nvPicPr>
          <p:cNvPr id="103428" name="Picture 4" descr="converge_ful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90538"/>
            <a:ext cx="9144000"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685800" y="1600200"/>
            <a:ext cx="8229600" cy="3657600"/>
          </a:xfrm>
        </p:spPr>
        <p:txBody>
          <a:bodyPr/>
          <a:lstStyle/>
          <a:p>
            <a:pPr algn="ctr" eaLnBrk="1" hangingPunct="1">
              <a:lnSpc>
                <a:spcPct val="80000"/>
              </a:lnSpc>
              <a:buFontTx/>
              <a:buNone/>
            </a:pPr>
            <a:endParaRPr lang="en-US" smtClean="0"/>
          </a:p>
          <a:p>
            <a:r>
              <a:rPr lang="en-US" sz="2800" b="1" i="1" smtClean="0">
                <a:solidFill>
                  <a:srgbClr val="C0C0C0"/>
                </a:solidFill>
                <a:latin typeface="Arial" charset="0"/>
              </a:rPr>
              <a:t>Voice Calls</a:t>
            </a:r>
          </a:p>
          <a:p>
            <a:r>
              <a:rPr lang="en-US" sz="2800" b="1" i="1" smtClean="0">
                <a:solidFill>
                  <a:srgbClr val="C0C0C0"/>
                </a:solidFill>
                <a:latin typeface="Arial" charset="0"/>
              </a:rPr>
              <a:t>Computer</a:t>
            </a:r>
          </a:p>
          <a:p>
            <a:r>
              <a:rPr lang="en-US" sz="2800" b="1" i="1" smtClean="0">
                <a:solidFill>
                  <a:srgbClr val="C0C0C0"/>
                </a:solidFill>
                <a:latin typeface="Arial" charset="0"/>
              </a:rPr>
              <a:t>GPS</a:t>
            </a:r>
          </a:p>
          <a:p>
            <a:r>
              <a:rPr lang="en-US" sz="2800" b="1" i="1" smtClean="0">
                <a:solidFill>
                  <a:srgbClr val="C0C0C0"/>
                </a:solidFill>
                <a:latin typeface="Arial" charset="0"/>
              </a:rPr>
              <a:t>Accelerometer</a:t>
            </a:r>
          </a:p>
          <a:p>
            <a:r>
              <a:rPr lang="en-US" sz="2800" b="1" i="1" smtClean="0">
                <a:solidFill>
                  <a:srgbClr val="C0C0C0"/>
                </a:solidFill>
                <a:latin typeface="Arial" charset="0"/>
              </a:rPr>
              <a:t>Camera/microphone/speakers</a:t>
            </a:r>
          </a:p>
        </p:txBody>
      </p:sp>
      <p:sp>
        <p:nvSpPr>
          <p:cNvPr id="36867" name="Rectangle 2"/>
          <p:cNvSpPr>
            <a:spLocks noChangeArrowheads="1"/>
          </p:cNvSpPr>
          <p:nvPr/>
        </p:nvSpPr>
        <p:spPr bwMode="auto">
          <a:xfrm>
            <a:off x="457200" y="381000"/>
            <a:ext cx="8229600" cy="1074738"/>
          </a:xfrm>
          <a:prstGeom prst="rect">
            <a:avLst/>
          </a:prstGeom>
          <a:noFill/>
          <a:ln w="9525">
            <a:noFill/>
            <a:miter lim="800000"/>
            <a:headEnd/>
            <a:tailEnd/>
          </a:ln>
        </p:spPr>
        <p:txBody>
          <a:bodyPr/>
          <a:lstStyle/>
          <a:p>
            <a:pPr marL="342900" indent="-342900" algn="ctr" eaLnBrk="0" hangingPunct="0"/>
            <a:r>
              <a:rPr lang="en-US" sz="3600" b="1" i="1" smtClean="0">
                <a:solidFill>
                  <a:srgbClr val="FFFFFF"/>
                </a:solidFill>
                <a:latin typeface="Arial" charset="0"/>
              </a:rPr>
              <a:t>Your mobile phone is not a phone!!!</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915" name="Rectangle 3"/>
          <p:cNvSpPr>
            <a:spLocks/>
          </p:cNvSpPr>
          <p:nvPr/>
        </p:nvSpPr>
        <p:spPr bwMode="auto">
          <a:xfrm>
            <a:off x="4840288" y="660766"/>
            <a:ext cx="4303712" cy="2749550"/>
          </a:xfrm>
          <a:prstGeom prst="rect">
            <a:avLst/>
          </a:prstGeom>
          <a:noFill/>
          <a:ln>
            <a:noFill/>
          </a:ln>
          <a:effectLst>
            <a:outerShdw dist="38100" dir="2400003"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739" tIns="26739" rIns="26739" bIns="26739"/>
          <a:lstStyle/>
          <a:p>
            <a:pPr marL="311150" indent="-311150" algn="ctr">
              <a:lnSpc>
                <a:spcPct val="130000"/>
              </a:lnSpc>
            </a:pPr>
            <a:r>
              <a:rPr lang="en-US" sz="4400" dirty="0" smtClean="0">
                <a:solidFill>
                  <a:srgbClr val="FFFFFF"/>
                </a:solidFill>
                <a:latin typeface="Arial Bold" charset="0"/>
                <a:ea typeface="MS PGothic" pitchFamily="34" charset="-128"/>
                <a:sym typeface="Arial Bold" charset="0"/>
              </a:rPr>
              <a:t>Content Convergence</a:t>
            </a:r>
            <a:endParaRPr lang="en-US" altLang="ja-JP" sz="2400" dirty="0">
              <a:solidFill>
                <a:srgbClr val="000000"/>
              </a:solidFill>
              <a:latin typeface="Times"/>
              <a:ea typeface="MS PGothic" pitchFamily="34" charset="-128"/>
              <a:sym typeface="Times"/>
            </a:endParaRPr>
          </a:p>
        </p:txBody>
      </p:sp>
      <p:pic>
        <p:nvPicPr>
          <p:cNvPr id="11264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l="29816" r="23383"/>
          <a:stretch>
            <a:fillRect/>
          </a:stretch>
        </p:blipFill>
        <p:spPr bwMode="auto">
          <a:xfrm>
            <a:off x="0"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Tree>
  </p:cSld>
  <p:clrMapOvr>
    <a:masterClrMapping/>
  </p:clrMapOvr>
  <p:transition spd="med"/>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b="38797"/>
          <a:stretch>
            <a:fillRect/>
          </a:stretch>
        </p:blipFill>
        <p:spPr bwMode="auto">
          <a:xfrm>
            <a:off x="0" y="0"/>
            <a:ext cx="914400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39940" name="Rectangle 4"/>
          <p:cNvSpPr>
            <a:spLocks/>
          </p:cNvSpPr>
          <p:nvPr/>
        </p:nvSpPr>
        <p:spPr bwMode="auto">
          <a:xfrm>
            <a:off x="1133475" y="4179888"/>
            <a:ext cx="6867525" cy="1071562"/>
          </a:xfrm>
          <a:prstGeom prst="rect">
            <a:avLst/>
          </a:prstGeom>
          <a:noFill/>
          <a:ln>
            <a:noFill/>
          </a:ln>
          <a:effectLst>
            <a:outerShdw dist="35921"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742" tIns="26742" rIns="26742" bIns="26742"/>
          <a:lstStyle/>
          <a:p>
            <a:pPr algn="ctr"/>
            <a:r>
              <a:rPr lang="en-US" sz="3500" dirty="0">
                <a:solidFill>
                  <a:schemeClr val="bg1"/>
                </a:solidFill>
                <a:latin typeface="Arial Bold" charset="0"/>
                <a:ea typeface="MS PGothic" pitchFamily="34" charset="-128"/>
                <a:sym typeface="Arial Bold" charset="0"/>
              </a:rPr>
              <a:t>it takes on the shape of the system that presents it</a:t>
            </a:r>
          </a:p>
        </p:txBody>
      </p:sp>
      <p:sp>
        <p:nvSpPr>
          <p:cNvPr id="39941" name="Rectangle 5"/>
          <p:cNvSpPr>
            <a:spLocks/>
          </p:cNvSpPr>
          <p:nvPr/>
        </p:nvSpPr>
        <p:spPr bwMode="auto">
          <a:xfrm>
            <a:off x="0" y="231775"/>
            <a:ext cx="9153525" cy="669925"/>
          </a:xfrm>
          <a:prstGeom prst="rect">
            <a:avLst/>
          </a:prstGeom>
          <a:noFill/>
          <a:ln w="9525">
            <a:noFill/>
            <a:miter lim="800000"/>
            <a:headEnd/>
            <a:tailEnd/>
          </a:ln>
          <a:effectLst>
            <a:outerShdw dist="35921" dir="2700000" algn="ctr" rotWithShape="0">
              <a:schemeClr val="bg2">
                <a:alpha val="29999"/>
              </a:schemeClr>
            </a:outerShdw>
          </a:effectLst>
        </p:spPr>
        <p:txBody>
          <a:bodyPr lIns="26742" tIns="26742" rIns="26742" bIns="26742"/>
          <a:lstStyle/>
          <a:p>
            <a:pPr marL="312016" indent="-312016" algn="ctr">
              <a:defRPr/>
            </a:pPr>
            <a:r>
              <a:rPr lang="en-US" sz="4400" dirty="0">
                <a:solidFill>
                  <a:srgbClr val="000000"/>
                </a:solidFill>
                <a:effectLst>
                  <a:outerShdw blurRad="38100" dist="38100" dir="2700000" algn="tl">
                    <a:srgbClr val="C0C0C0"/>
                  </a:outerShdw>
                </a:effectLst>
                <a:latin typeface="Arial Bold" charset="0"/>
                <a:ea typeface="MS PGothic" pitchFamily="34" charset="-128"/>
                <a:sym typeface="Arial Bold" charset="0"/>
              </a:rPr>
              <a:t>Content is like water… </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4690"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33788" y="168275"/>
            <a:ext cx="3125787" cy="2403475"/>
          </a:xfrm>
          <a:prstGeom prst="rect">
            <a:avLst/>
          </a:prstGeom>
          <a:noFill/>
          <a:ln>
            <a:noFill/>
          </a:ln>
          <a:effectLst>
            <a:outerShdw dist="38100" dir="2400003"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4691" name="Picture 4"/>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71950" y="642938"/>
            <a:ext cx="2017713" cy="1357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4692"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3075" y="2366963"/>
            <a:ext cx="3125788" cy="2403475"/>
          </a:xfrm>
          <a:prstGeom prst="rect">
            <a:avLst/>
          </a:prstGeom>
          <a:noFill/>
          <a:ln>
            <a:noFill/>
          </a:ln>
          <a:effectLst>
            <a:outerShdw dist="38100" dir="2400003"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4693" name="Picture 7"/>
          <p:cNvPicPr>
            <a:picLocks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58863" y="2754313"/>
            <a:ext cx="19812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992" name="Rectangle 8"/>
          <p:cNvSpPr>
            <a:spLocks/>
          </p:cNvSpPr>
          <p:nvPr/>
        </p:nvSpPr>
        <p:spPr bwMode="auto">
          <a:xfrm>
            <a:off x="1079500" y="3259138"/>
            <a:ext cx="1933575" cy="623887"/>
          </a:xfrm>
          <a:prstGeom prst="rect">
            <a:avLst/>
          </a:prstGeom>
          <a:solidFill>
            <a:schemeClr val="tx1"/>
          </a:solidFill>
          <a:ln w="9525">
            <a:noFill/>
            <a:round/>
            <a:headEnd/>
            <a:tailEnd/>
          </a:ln>
          <a:effectLst>
            <a:outerShdw dist="38100" dir="2400003" algn="ctr" rotWithShape="0">
              <a:schemeClr val="bg2">
                <a:alpha val="75000"/>
              </a:schemeClr>
            </a:outerShdw>
          </a:effectLst>
        </p:spPr>
        <p:txBody>
          <a:bodyPr lIns="0" tIns="0" rIns="0" bIns="0"/>
          <a:lstStyle/>
          <a:p>
            <a:pPr marL="39002" algn="ctr">
              <a:defRPr/>
            </a:pPr>
            <a:r>
              <a:rPr lang="en-US" sz="3800" dirty="0">
                <a:solidFill>
                  <a:srgbClr val="FFFFFF"/>
                </a:solidFill>
                <a:effectLst>
                  <a:outerShdw blurRad="38100" dist="38100" dir="2700000" algn="tl">
                    <a:srgbClr val="000000"/>
                  </a:outerShdw>
                </a:effectLst>
                <a:latin typeface="Arial Bold" charset="0"/>
                <a:ea typeface="MS PGothic" pitchFamily="34" charset="-128"/>
                <a:sym typeface="Arial Bold" charset="0"/>
              </a:rPr>
              <a:t>Social</a:t>
            </a:r>
          </a:p>
        </p:txBody>
      </p:sp>
      <p:pic>
        <p:nvPicPr>
          <p:cNvPr id="114695"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33788" y="4286250"/>
            <a:ext cx="3125787" cy="2405063"/>
          </a:xfrm>
          <a:prstGeom prst="rect">
            <a:avLst/>
          </a:prstGeom>
          <a:noFill/>
          <a:ln>
            <a:noFill/>
          </a:ln>
          <a:effectLst>
            <a:outerShdw dist="38100" dir="2400003"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4696" name="Picture 10"/>
          <p:cNvPicPr>
            <a:picLocks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06913" y="4554538"/>
            <a:ext cx="1384300" cy="1857375"/>
          </a:xfrm>
          <a:prstGeom prst="rect">
            <a:avLst/>
          </a:prstGeom>
          <a:noFill/>
          <a:ln>
            <a:noFill/>
          </a:ln>
          <a:effectLst>
            <a:outerShdw dist="38100" dir="2400003"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995" name="Rectangle 11"/>
          <p:cNvSpPr>
            <a:spLocks/>
          </p:cNvSpPr>
          <p:nvPr/>
        </p:nvSpPr>
        <p:spPr bwMode="auto">
          <a:xfrm>
            <a:off x="4241800" y="5153025"/>
            <a:ext cx="1931988" cy="623888"/>
          </a:xfrm>
          <a:prstGeom prst="rect">
            <a:avLst/>
          </a:prstGeom>
          <a:solidFill>
            <a:schemeClr val="tx1"/>
          </a:solidFill>
          <a:ln w="9525">
            <a:noFill/>
            <a:round/>
            <a:headEnd/>
            <a:tailEnd/>
          </a:ln>
          <a:effectLst>
            <a:outerShdw dist="38100" dir="2400003" algn="ctr" rotWithShape="0">
              <a:schemeClr val="bg2">
                <a:alpha val="75000"/>
              </a:schemeClr>
            </a:outerShdw>
          </a:effectLst>
        </p:spPr>
        <p:txBody>
          <a:bodyPr lIns="0" tIns="0" rIns="0" bIns="0"/>
          <a:lstStyle/>
          <a:p>
            <a:pPr marL="39002" algn="ctr">
              <a:defRPr/>
            </a:pPr>
            <a:r>
              <a:rPr lang="en-US" sz="3800">
                <a:solidFill>
                  <a:srgbClr val="FFFFFF"/>
                </a:solidFill>
                <a:effectLst>
                  <a:outerShdw blurRad="38100" dist="38100" dir="2700000" algn="tl">
                    <a:srgbClr val="000000"/>
                  </a:outerShdw>
                </a:effectLst>
                <a:latin typeface="Arial Bold" charset="0"/>
                <a:ea typeface="MS PGothic" pitchFamily="34" charset="-128"/>
                <a:sym typeface="Arial Bold" charset="0"/>
              </a:rPr>
              <a:t>Mobile</a:t>
            </a:r>
          </a:p>
        </p:txBody>
      </p:sp>
      <p:sp>
        <p:nvSpPr>
          <p:cNvPr id="41996" name="Line 12"/>
          <p:cNvSpPr>
            <a:spLocks noChangeShapeType="1"/>
          </p:cNvSpPr>
          <p:nvPr/>
        </p:nvSpPr>
        <p:spPr bwMode="auto">
          <a:xfrm rot="10800000">
            <a:off x="5214938" y="2571750"/>
            <a:ext cx="0" cy="1820863"/>
          </a:xfrm>
          <a:prstGeom prst="line">
            <a:avLst/>
          </a:prstGeom>
          <a:noFill/>
          <a:ln w="127000">
            <a:solidFill>
              <a:schemeClr val="bg1"/>
            </a:solidFill>
            <a:round/>
            <a:headEnd type="stealth" w="med" len="me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1997" name="Line 13"/>
          <p:cNvSpPr>
            <a:spLocks noChangeShapeType="1"/>
          </p:cNvSpPr>
          <p:nvPr/>
        </p:nvSpPr>
        <p:spPr bwMode="auto">
          <a:xfrm rot="10800000" flipH="1">
            <a:off x="3446463" y="2251075"/>
            <a:ext cx="696912" cy="642938"/>
          </a:xfrm>
          <a:prstGeom prst="line">
            <a:avLst/>
          </a:prstGeom>
          <a:noFill/>
          <a:ln w="127000">
            <a:solidFill>
              <a:schemeClr val="bg1"/>
            </a:solidFill>
            <a:round/>
            <a:headEnd type="stealth" w="med" len="me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1998" name="Line 14"/>
          <p:cNvSpPr>
            <a:spLocks noChangeShapeType="1"/>
          </p:cNvSpPr>
          <p:nvPr/>
        </p:nvSpPr>
        <p:spPr bwMode="auto">
          <a:xfrm rot="10800000">
            <a:off x="3500438" y="3857625"/>
            <a:ext cx="642937" cy="750888"/>
          </a:xfrm>
          <a:prstGeom prst="line">
            <a:avLst/>
          </a:prstGeom>
          <a:noFill/>
          <a:ln w="127000">
            <a:solidFill>
              <a:schemeClr val="bg1"/>
            </a:solidFill>
            <a:round/>
            <a:headEnd type="stealth" w="med" len="me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pic>
        <p:nvPicPr>
          <p:cNvPr id="114701" name="Picture 15"/>
          <p:cNvPicPr>
            <a:picLocks noChangeArrowheads="1"/>
          </p:cNvPicPr>
          <p:nvPr/>
        </p:nvPicPr>
        <p:blipFill>
          <a:blip r:embed="rId7" cstate="print">
            <a:extLst>
              <a:ext uri="{28A0092B-C50C-407E-A947-70E740481C1C}">
                <a14:useLocalDpi xmlns="" xmlns:a14="http://schemas.microsoft.com/office/drawing/2010/main" val="0"/>
              </a:ext>
            </a:extLst>
          </a:blip>
          <a:srcRect r="26830"/>
          <a:stretch>
            <a:fillRect/>
          </a:stretch>
        </p:blipFill>
        <p:spPr bwMode="auto">
          <a:xfrm>
            <a:off x="6421438" y="2433638"/>
            <a:ext cx="272415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 name="Rectangle 5"/>
          <p:cNvSpPr>
            <a:spLocks/>
          </p:cNvSpPr>
          <p:nvPr/>
        </p:nvSpPr>
        <p:spPr bwMode="auto">
          <a:xfrm>
            <a:off x="4197350" y="1008063"/>
            <a:ext cx="1982788" cy="625475"/>
          </a:xfrm>
          <a:prstGeom prst="rect">
            <a:avLst/>
          </a:prstGeom>
          <a:solidFill>
            <a:schemeClr val="tx1"/>
          </a:solidFill>
          <a:ln w="9525">
            <a:noFill/>
            <a:round/>
            <a:headEnd/>
            <a:tailEnd/>
          </a:ln>
          <a:effectLst>
            <a:outerShdw dist="38100" dir="2400003" algn="ctr" rotWithShape="0">
              <a:srgbClr val="FFFFFF">
                <a:alpha val="75000"/>
              </a:srgbClr>
            </a:outerShdw>
          </a:effectLst>
        </p:spPr>
        <p:txBody>
          <a:bodyPr lIns="0" tIns="0" rIns="0" bIns="0"/>
          <a:lstStyle/>
          <a:p>
            <a:pPr marL="39002" algn="ctr">
              <a:defRPr/>
            </a:pPr>
            <a:r>
              <a:rPr lang="en-US" sz="3800" dirty="0">
                <a:solidFill>
                  <a:srgbClr val="FFFFFF"/>
                </a:solidFill>
                <a:effectLst>
                  <a:outerShdw blurRad="38100" dist="38100" dir="2700000" algn="tl">
                    <a:srgbClr val="000000"/>
                  </a:outerShdw>
                </a:effectLst>
                <a:latin typeface="Arial Bold" charset="0"/>
                <a:ea typeface="MS PGothic" pitchFamily="34" charset="-128"/>
                <a:sym typeface="Arial Bold" charset="0"/>
              </a:rPr>
              <a:t>Web</a:t>
            </a:r>
          </a:p>
        </p:txBody>
      </p:sp>
    </p:spTree>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059" name="Rectangle 3"/>
          <p:cNvSpPr>
            <a:spLocks/>
          </p:cNvSpPr>
          <p:nvPr/>
        </p:nvSpPr>
        <p:spPr bwMode="auto">
          <a:xfrm>
            <a:off x="2679700" y="3152775"/>
            <a:ext cx="822325" cy="1063625"/>
          </a:xfrm>
          <a:prstGeom prst="rect">
            <a:avLst/>
          </a:prstGeom>
          <a:gradFill rotWithShape="0">
            <a:gsLst>
              <a:gs pos="0">
                <a:srgbClr val="004A00"/>
              </a:gs>
              <a:gs pos="50000">
                <a:srgbClr val="006B00"/>
              </a:gs>
              <a:gs pos="100000">
                <a:srgbClr val="008000"/>
              </a:gs>
            </a:gsLst>
            <a:lin ang="5400000" scaled="1"/>
          </a:gradFill>
          <a:ln w="9525">
            <a:noFill/>
            <a:round/>
            <a:headEnd/>
            <a:tailEnd/>
          </a:ln>
          <a:effectLst>
            <a:outerShdw dist="23000" dir="5400000" algn="ctr" rotWithShape="0">
              <a:schemeClr val="bg2">
                <a:alpha val="34998"/>
              </a:schemeClr>
            </a:outerShdw>
          </a:effectLst>
        </p:spPr>
        <p:txBody>
          <a:bodyPr lIns="26746" tIns="26746" rIns="26746" bIns="26746" anchor="ctr"/>
          <a:lstStyle/>
          <a:p>
            <a:pPr algn="ctr">
              <a:defRPr/>
            </a:pPr>
            <a:r>
              <a:rPr lang="en-US" sz="1500">
                <a:solidFill>
                  <a:srgbClr val="F8F8F8"/>
                </a:solidFill>
                <a:effectLst>
                  <a:outerShdw blurRad="38100" dist="38100" dir="2700000" algn="tl">
                    <a:srgbClr val="000000"/>
                  </a:outerShdw>
                </a:effectLst>
                <a:latin typeface="Myriad Pro Bold It" charset="0"/>
                <a:ea typeface="MS PGothic" pitchFamily="34" charset="-128"/>
                <a:sym typeface="Myriad Pro Bold It" charset="0"/>
              </a:rPr>
              <a:t>Template</a:t>
            </a:r>
          </a:p>
        </p:txBody>
      </p:sp>
      <p:grpSp>
        <p:nvGrpSpPr>
          <p:cNvPr id="2" name="Group 6"/>
          <p:cNvGrpSpPr>
            <a:grpSpLocks/>
          </p:cNvGrpSpPr>
          <p:nvPr/>
        </p:nvGrpSpPr>
        <p:grpSpPr bwMode="auto">
          <a:xfrm rot="-5400000">
            <a:off x="2525713" y="3019425"/>
            <a:ext cx="3295650" cy="1333500"/>
            <a:chOff x="0" y="0"/>
            <a:chExt cx="2952" cy="1194"/>
          </a:xfrm>
        </p:grpSpPr>
        <p:sp>
          <p:nvSpPr>
            <p:cNvPr id="116758" name="AutoShape 4"/>
            <p:cNvSpPr>
              <a:spLocks/>
            </p:cNvSpPr>
            <p:nvPr/>
          </p:nvSpPr>
          <p:spPr bwMode="auto">
            <a:xfrm>
              <a:off x="0" y="2"/>
              <a:ext cx="2952" cy="1192"/>
            </a:xfrm>
            <a:custGeom>
              <a:avLst/>
              <a:gdLst>
                <a:gd name="T0" fmla="*/ 0 w 21600"/>
                <a:gd name="T1" fmla="*/ 0 h 21600"/>
                <a:gd name="T2" fmla="*/ 55 w 21600"/>
                <a:gd name="T3" fmla="*/ 0 h 21600"/>
                <a:gd name="T4" fmla="*/ 55 w 21600"/>
                <a:gd name="T5" fmla="*/ 2 h 21600"/>
                <a:gd name="T6" fmla="*/ 30 w 21600"/>
                <a:gd name="T7" fmla="*/ 2 h 21600"/>
                <a:gd name="T8" fmla="*/ 30 w 21600"/>
                <a:gd name="T9" fmla="*/ 3 h 21600"/>
                <a:gd name="T10" fmla="*/ 33 w 21600"/>
                <a:gd name="T11" fmla="*/ 3 h 21600"/>
                <a:gd name="T12" fmla="*/ 28 w 21600"/>
                <a:gd name="T13" fmla="*/ 4 h 21600"/>
                <a:gd name="T14" fmla="*/ 22 w 21600"/>
                <a:gd name="T15" fmla="*/ 3 h 21600"/>
                <a:gd name="T16" fmla="*/ 25 w 21600"/>
                <a:gd name="T17" fmla="*/ 3 h 21600"/>
                <a:gd name="T18" fmla="*/ 25 w 21600"/>
                <a:gd name="T19" fmla="*/ 2 h 21600"/>
                <a:gd name="T20" fmla="*/ 0 w 21600"/>
                <a:gd name="T21" fmla="*/ 2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0"/>
                  </a:moveTo>
                  <a:lnTo>
                    <a:pt x="21600" y="0"/>
                  </a:lnTo>
                  <a:lnTo>
                    <a:pt x="21600" y="14035"/>
                  </a:lnTo>
                  <a:lnTo>
                    <a:pt x="11892" y="14035"/>
                  </a:lnTo>
                  <a:lnTo>
                    <a:pt x="11892" y="16200"/>
                  </a:lnTo>
                  <a:lnTo>
                    <a:pt x="12985" y="16200"/>
                  </a:lnTo>
                  <a:lnTo>
                    <a:pt x="10800" y="21600"/>
                  </a:lnTo>
                  <a:lnTo>
                    <a:pt x="8615" y="16200"/>
                  </a:lnTo>
                  <a:lnTo>
                    <a:pt x="9708" y="16200"/>
                  </a:lnTo>
                  <a:lnTo>
                    <a:pt x="9708" y="14035"/>
                  </a:lnTo>
                  <a:lnTo>
                    <a:pt x="0" y="14035"/>
                  </a:lnTo>
                  <a:lnTo>
                    <a:pt x="0" y="0"/>
                  </a:lnTo>
                  <a:close/>
                  <a:moveTo>
                    <a:pt x="0" y="0"/>
                  </a:moveTo>
                </a:path>
              </a:pathLst>
            </a:custGeom>
            <a:gradFill rotWithShape="0">
              <a:gsLst>
                <a:gs pos="0">
                  <a:srgbClr val="34349A"/>
                </a:gs>
                <a:gs pos="50000">
                  <a:srgbClr val="4B4BDE"/>
                </a:gs>
                <a:gs pos="100000">
                  <a:srgbClr val="6565FF"/>
                </a:gs>
              </a:gsLst>
              <a:lin ang="5400000" scaled="1"/>
            </a:gradFill>
            <a:ln>
              <a:noFill/>
            </a:ln>
            <a:effectLst>
              <a:outerShdw dist="38099" dir="2819974" algn="ctr" rotWithShape="0">
                <a:schemeClr val="bg2">
                  <a:alpha val="75000"/>
                </a:schemeClr>
              </a:outerShdw>
            </a:effectLst>
            <a:extLs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0" tIns="0" rIns="0" bIns="0"/>
            <a:lstStyle/>
            <a:p>
              <a:endParaRPr lang="en-US"/>
            </a:p>
          </p:txBody>
        </p:sp>
        <p:sp>
          <p:nvSpPr>
            <p:cNvPr id="45061" name="Rectangle 5"/>
            <p:cNvSpPr>
              <a:spLocks/>
            </p:cNvSpPr>
            <p:nvPr/>
          </p:nvSpPr>
          <p:spPr bwMode="auto">
            <a:xfrm rot="5400000">
              <a:off x="1083" y="252"/>
              <a:ext cx="776" cy="280"/>
            </a:xfrm>
            <a:prstGeom prst="rect">
              <a:avLst/>
            </a:prstGeom>
            <a:noFill/>
            <a:ln>
              <a:noFill/>
            </a:ln>
            <a:extLst/>
          </p:spPr>
          <p:txBody>
            <a:bodyPr lIns="38100" tIns="38100" rIns="38100" bIns="38100" anchor="ctr"/>
            <a:lstStyle/>
            <a:p>
              <a:pPr algn="ctr">
                <a:defRPr/>
              </a:pPr>
              <a:r>
                <a:rPr lang="en-US" sz="2000" b="1">
                  <a:solidFill>
                    <a:srgbClr val="FEFEFE"/>
                  </a:solidFill>
                  <a:effectLst>
                    <a:outerShdw blurRad="38100" dist="38100" dir="2700000" algn="tl">
                      <a:srgbClr val="C0C0C0"/>
                    </a:outerShdw>
                  </a:effectLst>
                  <a:latin typeface="Myriad Pro Bold It" charset="0"/>
                  <a:ea typeface="MS PGothic" pitchFamily="34" charset="-128"/>
                  <a:sym typeface="Myriad Pro Bold It" charset="0"/>
                </a:rPr>
                <a:t>CMS</a:t>
              </a:r>
            </a:p>
          </p:txBody>
        </p:sp>
      </p:grpSp>
      <p:pic>
        <p:nvPicPr>
          <p:cNvPr id="45063" name="Picture 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95875" y="1884363"/>
            <a:ext cx="2938463"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pic>
        <p:nvPicPr>
          <p:cNvPr id="45064"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62600" y="2847975"/>
            <a:ext cx="2938463" cy="203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45065" name="Rectangle 9"/>
          <p:cNvSpPr>
            <a:spLocks/>
          </p:cNvSpPr>
          <p:nvPr/>
        </p:nvSpPr>
        <p:spPr bwMode="auto">
          <a:xfrm>
            <a:off x="847725" y="1782763"/>
            <a:ext cx="601663" cy="1062037"/>
          </a:xfrm>
          <a:prstGeom prst="rect">
            <a:avLst/>
          </a:prstGeom>
          <a:gradFill rotWithShape="0">
            <a:gsLst>
              <a:gs pos="0">
                <a:srgbClr val="BBBBBB"/>
              </a:gs>
              <a:gs pos="79999">
                <a:srgbClr val="F6F6F6"/>
              </a:gs>
              <a:gs pos="100000">
                <a:srgbClr val="F7F7F7"/>
              </a:gs>
            </a:gsLst>
            <a:lin ang="5400000" scaled="1"/>
          </a:gradFill>
          <a:ln>
            <a:noFill/>
          </a:ln>
          <a:effectLst>
            <a:outerShdw dist="23000" dir="5400000" algn="ctr" rotWithShape="0">
              <a:schemeClr val="bg2">
                <a:alpha val="34998"/>
              </a:schemeClr>
            </a:outerShdw>
          </a:effectLst>
          <a:extLst>
            <a:ext uri="{91240B29-F687-4F45-9708-019B960494DF}">
              <a14:hiddenLine xmlns="" xmlns:a14="http://schemas.microsoft.com/office/drawing/2010/main" w="9525">
                <a:solidFill>
                  <a:srgbClr val="000000"/>
                </a:solidFill>
                <a:round/>
                <a:headEnd/>
                <a:tailEnd/>
              </a14:hiddenLine>
            </a:ext>
          </a:extLst>
        </p:spPr>
        <p:txBody>
          <a:bodyPr wrap="none" lIns="26746" tIns="26746" rIns="26746" bIns="26746" anchor="ctr"/>
          <a:lstStyle/>
          <a:p>
            <a:pPr algn="ctr"/>
            <a:r>
              <a:rPr lang="en-US" sz="1400" b="1">
                <a:solidFill>
                  <a:srgbClr val="000000"/>
                </a:solidFill>
                <a:ea typeface="MS PGothic" pitchFamily="34" charset="-128"/>
                <a:sym typeface="Myriad Pro Bold It" charset="0"/>
              </a:rPr>
              <a:t>Page</a:t>
            </a:r>
          </a:p>
        </p:txBody>
      </p:sp>
      <p:sp>
        <p:nvSpPr>
          <p:cNvPr id="45066" name="Rectangle 10"/>
          <p:cNvSpPr>
            <a:spLocks/>
          </p:cNvSpPr>
          <p:nvPr/>
        </p:nvSpPr>
        <p:spPr bwMode="auto">
          <a:xfrm>
            <a:off x="1457325" y="2468563"/>
            <a:ext cx="601663" cy="1062037"/>
          </a:xfrm>
          <a:prstGeom prst="rect">
            <a:avLst/>
          </a:prstGeom>
          <a:gradFill rotWithShape="0">
            <a:gsLst>
              <a:gs pos="0">
                <a:srgbClr val="BBBBBB"/>
              </a:gs>
              <a:gs pos="79999">
                <a:srgbClr val="F6F6F6"/>
              </a:gs>
              <a:gs pos="100000">
                <a:srgbClr val="F7F7F7"/>
              </a:gs>
            </a:gsLst>
            <a:lin ang="5400000" scaled="1"/>
          </a:gradFill>
          <a:ln w="9525">
            <a:noFill/>
            <a:round/>
            <a:headEnd/>
            <a:tailEnd/>
          </a:ln>
          <a:effectLst>
            <a:outerShdw dist="23000" dir="5400000" algn="ctr" rotWithShape="0">
              <a:schemeClr val="bg2">
                <a:alpha val="34998"/>
              </a:schemeClr>
            </a:outerShdw>
          </a:effectLst>
        </p:spPr>
        <p:txBody>
          <a:bodyPr wrap="none" lIns="26746" tIns="26746" rIns="26746" bIns="26746" anchor="ctr"/>
          <a:lstStyle/>
          <a:p>
            <a:pPr algn="ctr">
              <a:defRPr/>
            </a:pPr>
            <a:r>
              <a:rPr lang="en-US" sz="1400" b="1">
                <a:solidFill>
                  <a:srgbClr val="000000"/>
                </a:solidFill>
                <a:effectLst>
                  <a:outerShdw blurRad="38100" dist="38100" dir="2700000" algn="tl">
                    <a:srgbClr val="FFFFFF"/>
                  </a:outerShdw>
                </a:effectLst>
                <a:ea typeface="MS PGothic" pitchFamily="34" charset="-128"/>
                <a:sym typeface="Myriad Pro Bold It" charset="0"/>
              </a:rPr>
              <a:t>Page</a:t>
            </a:r>
          </a:p>
        </p:txBody>
      </p:sp>
      <p:pic>
        <p:nvPicPr>
          <p:cNvPr id="45067" name="Picture 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65838" y="3763963"/>
            <a:ext cx="2925762" cy="202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pic>
        <p:nvPicPr>
          <p:cNvPr id="45068" name="Picture 1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106988" y="1895475"/>
            <a:ext cx="2925762" cy="202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pic>
        <p:nvPicPr>
          <p:cNvPr id="45069" name="Picture 1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562600" y="2857500"/>
            <a:ext cx="2938463"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pic>
        <p:nvPicPr>
          <p:cNvPr id="45070" name="Picture 1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065838" y="3762375"/>
            <a:ext cx="2925762"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45071" name="Rectangle 15"/>
          <p:cNvSpPr>
            <a:spLocks/>
          </p:cNvSpPr>
          <p:nvPr/>
        </p:nvSpPr>
        <p:spPr bwMode="auto">
          <a:xfrm>
            <a:off x="2678113" y="3155950"/>
            <a:ext cx="822325" cy="1062038"/>
          </a:xfrm>
          <a:prstGeom prst="rect">
            <a:avLst/>
          </a:prstGeom>
          <a:gradFill rotWithShape="0">
            <a:gsLst>
              <a:gs pos="0">
                <a:srgbClr val="4A0000"/>
              </a:gs>
              <a:gs pos="50000">
                <a:srgbClr val="6B0000"/>
              </a:gs>
              <a:gs pos="100000">
                <a:srgbClr val="800000"/>
              </a:gs>
            </a:gsLst>
            <a:lin ang="5400000" scaled="1"/>
          </a:gradFill>
          <a:ln w="9525">
            <a:noFill/>
            <a:round/>
            <a:headEnd/>
            <a:tailEnd/>
          </a:ln>
          <a:effectLst>
            <a:outerShdw dist="23000" dir="5400000" algn="ctr" rotWithShape="0">
              <a:schemeClr val="bg2">
                <a:alpha val="34998"/>
              </a:schemeClr>
            </a:outerShdw>
          </a:effectLst>
        </p:spPr>
        <p:txBody>
          <a:bodyPr lIns="26746" tIns="26746" rIns="26746" bIns="26746" anchor="ctr"/>
          <a:lstStyle/>
          <a:p>
            <a:pPr algn="ctr">
              <a:defRPr/>
            </a:pPr>
            <a:r>
              <a:rPr lang="en-US" sz="1300" b="1">
                <a:solidFill>
                  <a:srgbClr val="F8F8F8"/>
                </a:solidFill>
                <a:effectLst>
                  <a:outerShdw blurRad="38100" dist="38100" dir="2700000" algn="tl">
                    <a:srgbClr val="000000"/>
                  </a:outerShdw>
                </a:effectLst>
                <a:ea typeface="MS PGothic" pitchFamily="34" charset="-128"/>
                <a:sym typeface="Myriad Pro Bold It" charset="0"/>
              </a:rPr>
              <a:t>Template</a:t>
            </a:r>
          </a:p>
        </p:txBody>
      </p:sp>
      <p:sp>
        <p:nvSpPr>
          <p:cNvPr id="45072" name="Rectangle 16"/>
          <p:cNvSpPr>
            <a:spLocks/>
          </p:cNvSpPr>
          <p:nvPr/>
        </p:nvSpPr>
        <p:spPr bwMode="auto">
          <a:xfrm>
            <a:off x="2066925" y="3152775"/>
            <a:ext cx="601663" cy="1063625"/>
          </a:xfrm>
          <a:prstGeom prst="rect">
            <a:avLst/>
          </a:prstGeom>
          <a:gradFill rotWithShape="0">
            <a:gsLst>
              <a:gs pos="0">
                <a:srgbClr val="BBBBBB"/>
              </a:gs>
              <a:gs pos="79999">
                <a:srgbClr val="F6F6F6"/>
              </a:gs>
              <a:gs pos="100000">
                <a:srgbClr val="F7F7F7"/>
              </a:gs>
            </a:gsLst>
            <a:lin ang="5400000" scaled="1"/>
          </a:gradFill>
          <a:ln w="9525">
            <a:noFill/>
            <a:round/>
            <a:headEnd/>
            <a:tailEnd/>
          </a:ln>
          <a:effectLst>
            <a:outerShdw dist="23000" dir="5400000" algn="ctr" rotWithShape="0">
              <a:schemeClr val="bg2">
                <a:alpha val="34998"/>
              </a:schemeClr>
            </a:outerShdw>
          </a:effectLst>
        </p:spPr>
        <p:txBody>
          <a:bodyPr wrap="none" lIns="26746" tIns="26746" rIns="26746" bIns="26746" anchor="ctr"/>
          <a:lstStyle/>
          <a:p>
            <a:pPr algn="ctr">
              <a:defRPr/>
            </a:pPr>
            <a:r>
              <a:rPr lang="en-US" sz="1400" b="1">
                <a:solidFill>
                  <a:srgbClr val="000000"/>
                </a:solidFill>
                <a:effectLst>
                  <a:outerShdw blurRad="38100" dist="38100" dir="2700000" algn="tl">
                    <a:srgbClr val="FFFFFF"/>
                  </a:outerShdw>
                </a:effectLst>
                <a:ea typeface="MS PGothic" pitchFamily="34" charset="-128"/>
                <a:sym typeface="Myriad Pro Bold It" charset="0"/>
              </a:rPr>
              <a:t>Page</a:t>
            </a:r>
          </a:p>
        </p:txBody>
      </p:sp>
      <p:sp>
        <p:nvSpPr>
          <p:cNvPr id="45074" name="Rectangle 18"/>
          <p:cNvSpPr>
            <a:spLocks/>
          </p:cNvSpPr>
          <p:nvPr/>
        </p:nvSpPr>
        <p:spPr bwMode="auto">
          <a:xfrm>
            <a:off x="473075" y="4929188"/>
            <a:ext cx="1598613" cy="446087"/>
          </a:xfrm>
          <a:prstGeom prst="rect">
            <a:avLst/>
          </a:prstGeom>
          <a:noFill/>
          <a:ln w="9525">
            <a:noFill/>
            <a:miter lim="800000"/>
            <a:headEnd/>
            <a:tailEnd/>
          </a:ln>
          <a:effectLst>
            <a:outerShdw dist="35921" dir="2700000" algn="ctr" rotWithShape="0">
              <a:schemeClr val="bg2">
                <a:alpha val="43137"/>
              </a:schemeClr>
            </a:outerShdw>
          </a:effectLst>
        </p:spPr>
        <p:txBody>
          <a:bodyPr lIns="0" tIns="0" rIns="0" bIns="0"/>
          <a:lstStyle/>
          <a:p>
            <a:pPr marL="338813" indent="-338813" algn="ctr">
              <a:lnSpc>
                <a:spcPct val="120000"/>
              </a:lnSpc>
              <a:defRPr/>
            </a:pPr>
            <a:r>
              <a:rPr lang="en-US" sz="2800">
                <a:solidFill>
                  <a:srgbClr val="FFFFFF"/>
                </a:solidFill>
                <a:effectLst>
                  <a:outerShdw blurRad="38100" dist="38100" dir="2700000" algn="tl">
                    <a:srgbClr val="C0C0C0"/>
                  </a:outerShdw>
                </a:effectLst>
                <a:latin typeface="Arial Bold" charset="0"/>
                <a:ea typeface="MS PGothic" pitchFamily="34" charset="-128"/>
                <a:sym typeface="Arial Bold" charset="0"/>
              </a:rPr>
              <a:t>content</a:t>
            </a:r>
          </a:p>
        </p:txBody>
      </p:sp>
      <p:sp>
        <p:nvSpPr>
          <p:cNvPr id="45075" name="Rectangle 19"/>
          <p:cNvSpPr>
            <a:spLocks/>
          </p:cNvSpPr>
          <p:nvPr/>
        </p:nvSpPr>
        <p:spPr bwMode="auto">
          <a:xfrm>
            <a:off x="2419350" y="5518150"/>
            <a:ext cx="1331913" cy="446088"/>
          </a:xfrm>
          <a:prstGeom prst="rect">
            <a:avLst/>
          </a:prstGeom>
          <a:noFill/>
          <a:ln w="9525">
            <a:noFill/>
            <a:miter lim="800000"/>
            <a:headEnd/>
            <a:tailEnd/>
          </a:ln>
          <a:effectLst>
            <a:outerShdw dist="35921" dir="2700000" algn="ctr" rotWithShape="0">
              <a:schemeClr val="bg2">
                <a:alpha val="43137"/>
              </a:schemeClr>
            </a:outerShdw>
          </a:effectLst>
        </p:spPr>
        <p:txBody>
          <a:bodyPr lIns="0" tIns="0" rIns="0" bIns="0"/>
          <a:lstStyle/>
          <a:p>
            <a:pPr marL="338813" indent="-338813" algn="ctr">
              <a:lnSpc>
                <a:spcPct val="120000"/>
              </a:lnSpc>
              <a:defRPr/>
            </a:pPr>
            <a:r>
              <a:rPr lang="en-US" sz="2800">
                <a:solidFill>
                  <a:srgbClr val="FFFFFF"/>
                </a:solidFill>
                <a:effectLst>
                  <a:outerShdw blurRad="38100" dist="38100" dir="2700000" algn="tl">
                    <a:srgbClr val="C0C0C0"/>
                  </a:outerShdw>
                </a:effectLst>
                <a:latin typeface="Arial Bold" charset="0"/>
                <a:ea typeface="MS PGothic" pitchFamily="34" charset="-128"/>
                <a:sym typeface="Arial Bold" charset="0"/>
              </a:rPr>
              <a:t>design</a:t>
            </a:r>
          </a:p>
        </p:txBody>
      </p:sp>
      <p:sp>
        <p:nvSpPr>
          <p:cNvPr id="45076" name="Line 20"/>
          <p:cNvSpPr>
            <a:spLocks noChangeShapeType="1"/>
          </p:cNvSpPr>
          <p:nvPr/>
        </p:nvSpPr>
        <p:spPr bwMode="auto">
          <a:xfrm rot="10800000" flipH="1">
            <a:off x="3089275" y="4278313"/>
            <a:ext cx="0" cy="1249362"/>
          </a:xfrm>
          <a:prstGeom prst="line">
            <a:avLst/>
          </a:prstGeom>
          <a:noFill/>
          <a:ln w="76200">
            <a:solidFill>
              <a:srgbClr val="FFFF33"/>
            </a:solidFill>
            <a:round/>
            <a:headEn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5077" name="Line 21"/>
          <p:cNvSpPr>
            <a:spLocks noChangeShapeType="1"/>
          </p:cNvSpPr>
          <p:nvPr/>
        </p:nvSpPr>
        <p:spPr bwMode="auto">
          <a:xfrm rot="10800000">
            <a:off x="1143000" y="2919413"/>
            <a:ext cx="130175" cy="2036762"/>
          </a:xfrm>
          <a:prstGeom prst="line">
            <a:avLst/>
          </a:prstGeom>
          <a:noFill/>
          <a:ln w="76200">
            <a:solidFill>
              <a:srgbClr val="FFFF33"/>
            </a:solidFill>
            <a:round/>
            <a:headEn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5078" name="Line 22"/>
          <p:cNvSpPr>
            <a:spLocks noChangeShapeType="1"/>
          </p:cNvSpPr>
          <p:nvPr/>
        </p:nvSpPr>
        <p:spPr bwMode="auto">
          <a:xfrm rot="10800000" flipH="1">
            <a:off x="1268413" y="3616325"/>
            <a:ext cx="463550" cy="1330325"/>
          </a:xfrm>
          <a:prstGeom prst="line">
            <a:avLst/>
          </a:prstGeom>
          <a:noFill/>
          <a:ln w="76200">
            <a:solidFill>
              <a:srgbClr val="FFFF33"/>
            </a:solidFill>
            <a:round/>
            <a:headEn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5079" name="Line 23"/>
          <p:cNvSpPr>
            <a:spLocks noChangeShapeType="1"/>
          </p:cNvSpPr>
          <p:nvPr/>
        </p:nvSpPr>
        <p:spPr bwMode="auto">
          <a:xfrm rot="10800000" flipH="1">
            <a:off x="1273175" y="4322763"/>
            <a:ext cx="1022350" cy="611187"/>
          </a:xfrm>
          <a:prstGeom prst="line">
            <a:avLst/>
          </a:prstGeom>
          <a:noFill/>
          <a:ln w="76200">
            <a:solidFill>
              <a:srgbClr val="FFFF33"/>
            </a:solidFill>
            <a:round/>
            <a:headEnd/>
            <a:tailEnd type="stealth" w="med" len="med"/>
          </a:ln>
          <a:extLst>
            <a:ext uri="{909E8E84-426E-40DD-AFC4-6F175D3DCCD1}">
              <a14:hiddenFill xmlns="" xmlns:a14="http://schemas.microsoft.com/office/drawing/2010/main">
                <a:noFill/>
              </a14:hiddenFill>
            </a:ext>
          </a:extLst>
        </p:spPr>
        <p:txBody>
          <a:bodyPr lIns="0" tIns="0" rIns="0" bIns="0"/>
          <a:lstStyle/>
          <a:p>
            <a:endParaRPr lang="en-US"/>
          </a:p>
        </p:txBody>
      </p:sp>
      <p:sp>
        <p:nvSpPr>
          <p:cNvPr id="116757" name="Rectangle 2"/>
          <p:cNvSpPr>
            <a:spLocks noGrp="1" noChangeArrowheads="1"/>
          </p:cNvSpPr>
          <p:nvPr>
            <p:ph type="title"/>
          </p:nvPr>
        </p:nvSpPr>
        <p:spPr bwMode="auto">
          <a:xfrm>
            <a:off x="0" y="142875"/>
            <a:ext cx="914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p>
            <a:pPr eaLnBrk="1" hangingPunct="1"/>
            <a:r>
              <a:rPr lang="en-US" sz="4200" b="1" dirty="0" smtClean="0">
                <a:solidFill>
                  <a:schemeClr val="bg1"/>
                </a:solidFill>
                <a:latin typeface="Arial" pitchFamily="34" charset="0"/>
                <a:cs typeface="Arial" pitchFamily="34" charset="0"/>
              </a:rPr>
              <a:t>Separate Content from Design</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idx="4294967295"/>
          </p:nvPr>
        </p:nvSpPr>
        <p:spPr>
          <a:xfrm>
            <a:off x="457200" y="533400"/>
            <a:ext cx="8229600" cy="762000"/>
          </a:xfrm>
          <a:ln>
            <a:solidFill>
              <a:schemeClr val="tx1"/>
            </a:solidFill>
          </a:ln>
        </p:spPr>
        <p:txBody>
          <a:bodyPr/>
          <a:lstStyle/>
          <a:p>
            <a:pPr eaLnBrk="1" hangingPunct="1">
              <a:defRPr/>
            </a:pPr>
            <a:r>
              <a:rPr lang="en-US" b="1">
                <a:solidFill>
                  <a:srgbClr val="0099FF"/>
                </a:solidFill>
              </a:rPr>
              <a:t>Dialogue, not Monologue</a:t>
            </a:r>
            <a:r>
              <a:rPr lang="en-US" b="1">
                <a:effectLst>
                  <a:outerShdw blurRad="38100" dist="38100" dir="2700000" algn="tl">
                    <a:srgbClr val="FFFFFF"/>
                  </a:outerShdw>
                </a:effectLst>
              </a:rPr>
              <a:t> </a:t>
            </a:r>
          </a:p>
        </p:txBody>
      </p:sp>
      <p:pic>
        <p:nvPicPr>
          <p:cNvPr id="128003" name="Picture 3" descr="642px-Dialog_ballons_ic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0" y="1981200"/>
            <a:ext cx="61150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3" name="Rectangle 3"/>
          <p:cNvSpPr>
            <a:spLocks/>
          </p:cNvSpPr>
          <p:nvPr/>
        </p:nvSpPr>
        <p:spPr bwMode="auto">
          <a:xfrm>
            <a:off x="922338" y="3224213"/>
            <a:ext cx="749300" cy="1062037"/>
          </a:xfrm>
          <a:prstGeom prst="rect">
            <a:avLst/>
          </a:prstGeom>
          <a:gradFill rotWithShape="0">
            <a:gsLst>
              <a:gs pos="0">
                <a:srgbClr val="BBBBBB"/>
              </a:gs>
              <a:gs pos="79999">
                <a:srgbClr val="F6F6F6"/>
              </a:gs>
              <a:gs pos="100000">
                <a:srgbClr val="F7F7F7"/>
              </a:gs>
            </a:gsLst>
            <a:lin ang="5400000" scaled="1"/>
          </a:gradFill>
          <a:ln>
            <a:noFill/>
          </a:ln>
          <a:effectLst>
            <a:outerShdw dist="23000" dir="5400000" algn="ctr" rotWithShape="0">
              <a:schemeClr val="bg2">
                <a:alpha val="34998"/>
              </a:schemeClr>
            </a:outerShdw>
          </a:effectLst>
          <a:extLst>
            <a:ext uri="{91240B29-F687-4F45-9708-019B960494DF}">
              <a14:hiddenLine xmlns="" xmlns:a14="http://schemas.microsoft.com/office/drawing/2010/main" w="9525">
                <a:solidFill>
                  <a:srgbClr val="000000"/>
                </a:solidFill>
                <a:round/>
                <a:headEnd/>
                <a:tailEnd/>
              </a14:hiddenLine>
            </a:ext>
          </a:extLst>
        </p:spPr>
        <p:txBody>
          <a:bodyPr lIns="26752" tIns="26752" rIns="26752" bIns="26752" anchor="ctr"/>
          <a:lstStyle/>
          <a:p>
            <a:pPr algn="ctr"/>
            <a:r>
              <a:rPr lang="en-US" sz="1400" b="1">
                <a:solidFill>
                  <a:srgbClr val="000000"/>
                </a:solidFill>
                <a:ea typeface="MS PGothic" pitchFamily="34" charset="-128"/>
                <a:sym typeface="Myriad Pro Bold It" charset="0"/>
              </a:rPr>
              <a:t>Content</a:t>
            </a:r>
          </a:p>
        </p:txBody>
      </p:sp>
      <p:sp>
        <p:nvSpPr>
          <p:cNvPr id="46084" name="Rectangle 4"/>
          <p:cNvSpPr>
            <a:spLocks/>
          </p:cNvSpPr>
          <p:nvPr/>
        </p:nvSpPr>
        <p:spPr bwMode="auto">
          <a:xfrm>
            <a:off x="1712913" y="3213100"/>
            <a:ext cx="838200" cy="1073150"/>
          </a:xfrm>
          <a:prstGeom prst="rect">
            <a:avLst/>
          </a:prstGeom>
          <a:gradFill rotWithShape="0">
            <a:gsLst>
              <a:gs pos="0">
                <a:srgbClr val="004A00"/>
              </a:gs>
              <a:gs pos="50000">
                <a:srgbClr val="006B00"/>
              </a:gs>
              <a:gs pos="100000">
                <a:srgbClr val="008000"/>
              </a:gs>
            </a:gsLst>
            <a:lin ang="5400000" scaled="1"/>
          </a:gradFill>
          <a:ln w="9525">
            <a:noFill/>
            <a:round/>
            <a:headEnd/>
            <a:tailEnd/>
          </a:ln>
          <a:effectLst>
            <a:outerShdw dist="23000" dir="5400000" algn="ctr" rotWithShape="0">
              <a:schemeClr val="bg2">
                <a:alpha val="34998"/>
              </a:schemeClr>
            </a:outerShdw>
          </a:effectLst>
        </p:spPr>
        <p:txBody>
          <a:bodyPr lIns="26752" tIns="26752" rIns="26752" bIns="26752" anchor="ctr"/>
          <a:lstStyle/>
          <a:p>
            <a:pPr algn="ctr">
              <a:defRPr/>
            </a:pPr>
            <a:r>
              <a:rPr lang="en-US" sz="1400" b="1">
                <a:solidFill>
                  <a:srgbClr val="F8F8F8"/>
                </a:solidFill>
                <a:effectLst>
                  <a:outerShdw blurRad="38100" dist="38100" dir="2700000" algn="tl">
                    <a:srgbClr val="000000"/>
                  </a:outerShdw>
                </a:effectLst>
                <a:ea typeface="MS PGothic" pitchFamily="34" charset="-128"/>
                <a:sym typeface="Myriad Pro Bold It" charset="0"/>
              </a:rPr>
              <a:t>Template</a:t>
            </a:r>
          </a:p>
        </p:txBody>
      </p:sp>
      <p:grpSp>
        <p:nvGrpSpPr>
          <p:cNvPr id="2" name="Group 7"/>
          <p:cNvGrpSpPr>
            <a:grpSpLocks/>
          </p:cNvGrpSpPr>
          <p:nvPr/>
        </p:nvGrpSpPr>
        <p:grpSpPr bwMode="auto">
          <a:xfrm rot="-5400000">
            <a:off x="1601788" y="3082925"/>
            <a:ext cx="3327400" cy="1330325"/>
            <a:chOff x="-28" y="0"/>
            <a:chExt cx="2980" cy="1192"/>
          </a:xfrm>
        </p:grpSpPr>
        <p:sp>
          <p:nvSpPr>
            <p:cNvPr id="117777" name="AutoShape 5"/>
            <p:cNvSpPr>
              <a:spLocks/>
            </p:cNvSpPr>
            <p:nvPr/>
          </p:nvSpPr>
          <p:spPr bwMode="auto">
            <a:xfrm>
              <a:off x="-28" y="0"/>
              <a:ext cx="2980" cy="1192"/>
            </a:xfrm>
            <a:custGeom>
              <a:avLst/>
              <a:gdLst>
                <a:gd name="T0" fmla="*/ 0 w 21600"/>
                <a:gd name="T1" fmla="*/ 0 h 21600"/>
                <a:gd name="T2" fmla="*/ 57 w 21600"/>
                <a:gd name="T3" fmla="*/ 0 h 21600"/>
                <a:gd name="T4" fmla="*/ 57 w 21600"/>
                <a:gd name="T5" fmla="*/ 2 h 21600"/>
                <a:gd name="T6" fmla="*/ 31 w 21600"/>
                <a:gd name="T7" fmla="*/ 2 h 21600"/>
                <a:gd name="T8" fmla="*/ 31 w 21600"/>
                <a:gd name="T9" fmla="*/ 3 h 21600"/>
                <a:gd name="T10" fmla="*/ 34 w 21600"/>
                <a:gd name="T11" fmla="*/ 3 h 21600"/>
                <a:gd name="T12" fmla="*/ 28 w 21600"/>
                <a:gd name="T13" fmla="*/ 4 h 21600"/>
                <a:gd name="T14" fmla="*/ 23 w 21600"/>
                <a:gd name="T15" fmla="*/ 3 h 21600"/>
                <a:gd name="T16" fmla="*/ 26 w 21600"/>
                <a:gd name="T17" fmla="*/ 3 h 21600"/>
                <a:gd name="T18" fmla="*/ 26 w 21600"/>
                <a:gd name="T19" fmla="*/ 2 h 21600"/>
                <a:gd name="T20" fmla="*/ 0 w 21600"/>
                <a:gd name="T21" fmla="*/ 2 h 21600"/>
                <a:gd name="T22" fmla="*/ 0 w 21600"/>
                <a:gd name="T23" fmla="*/ 0 h 21600"/>
                <a:gd name="T24" fmla="*/ 0 w 21600"/>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0"/>
                  </a:moveTo>
                  <a:lnTo>
                    <a:pt x="21600" y="0"/>
                  </a:lnTo>
                  <a:lnTo>
                    <a:pt x="21600" y="14035"/>
                  </a:lnTo>
                  <a:lnTo>
                    <a:pt x="11892" y="14035"/>
                  </a:lnTo>
                  <a:lnTo>
                    <a:pt x="11892" y="16200"/>
                  </a:lnTo>
                  <a:lnTo>
                    <a:pt x="12985" y="16200"/>
                  </a:lnTo>
                  <a:lnTo>
                    <a:pt x="10800" y="21600"/>
                  </a:lnTo>
                  <a:lnTo>
                    <a:pt x="8615" y="16200"/>
                  </a:lnTo>
                  <a:lnTo>
                    <a:pt x="9708" y="16200"/>
                  </a:lnTo>
                  <a:lnTo>
                    <a:pt x="9708" y="14035"/>
                  </a:lnTo>
                  <a:lnTo>
                    <a:pt x="0" y="14035"/>
                  </a:lnTo>
                  <a:lnTo>
                    <a:pt x="0" y="0"/>
                  </a:lnTo>
                  <a:close/>
                  <a:moveTo>
                    <a:pt x="0" y="0"/>
                  </a:moveTo>
                </a:path>
              </a:pathLst>
            </a:custGeom>
            <a:gradFill rotWithShape="0">
              <a:gsLst>
                <a:gs pos="0">
                  <a:srgbClr val="34349A"/>
                </a:gs>
                <a:gs pos="50000">
                  <a:srgbClr val="4B4BDE"/>
                </a:gs>
                <a:gs pos="100000">
                  <a:srgbClr val="6565FF"/>
                </a:gs>
              </a:gsLst>
              <a:lin ang="5400000" scaled="1"/>
            </a:gradFill>
            <a:ln>
              <a:noFill/>
            </a:ln>
            <a:effectLst>
              <a:outerShdw dist="38099" dir="3299984" algn="ctr" rotWithShape="0">
                <a:schemeClr val="bg2">
                  <a:alpha val="75000"/>
                </a:schemeClr>
              </a:outerShdw>
            </a:effectLst>
            <a:extLs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0" tIns="0" rIns="0" bIns="0"/>
            <a:lstStyle/>
            <a:p>
              <a:endParaRPr lang="en-US"/>
            </a:p>
          </p:txBody>
        </p:sp>
        <p:sp>
          <p:nvSpPr>
            <p:cNvPr id="46086" name="Rectangle 6"/>
            <p:cNvSpPr>
              <a:spLocks/>
            </p:cNvSpPr>
            <p:nvPr/>
          </p:nvSpPr>
          <p:spPr bwMode="auto">
            <a:xfrm rot="5400000">
              <a:off x="1091" y="116"/>
              <a:ext cx="777" cy="545"/>
            </a:xfrm>
            <a:prstGeom prst="rect">
              <a:avLst/>
            </a:prstGeom>
            <a:noFill/>
            <a:ln>
              <a:noFill/>
            </a:ln>
            <a:extLst/>
          </p:spPr>
          <p:txBody>
            <a:bodyPr lIns="38100" tIns="38100" rIns="38100" bIns="38100" anchor="ctr"/>
            <a:lstStyle/>
            <a:p>
              <a:pPr algn="ctr">
                <a:defRPr/>
              </a:pPr>
              <a:r>
                <a:rPr lang="en-US" sz="2000" b="1">
                  <a:solidFill>
                    <a:srgbClr val="FEFEFE"/>
                  </a:solidFill>
                  <a:effectLst>
                    <a:outerShdw blurRad="38100" dist="38100" dir="2700000" algn="tl">
                      <a:srgbClr val="C0C0C0"/>
                    </a:outerShdw>
                  </a:effectLst>
                  <a:ea typeface="MS PGothic" pitchFamily="34" charset="-128"/>
                  <a:sym typeface="Myriad Pro Bold It" charset="0"/>
                </a:rPr>
                <a:t>XSLT 2.0</a:t>
              </a:r>
            </a:p>
          </p:txBody>
        </p:sp>
      </p:grpSp>
      <p:sp>
        <p:nvSpPr>
          <p:cNvPr id="46088" name="Rectangle 8"/>
          <p:cNvSpPr>
            <a:spLocks/>
          </p:cNvSpPr>
          <p:nvPr/>
        </p:nvSpPr>
        <p:spPr bwMode="auto">
          <a:xfrm>
            <a:off x="1712913" y="2081213"/>
            <a:ext cx="838200" cy="1073150"/>
          </a:xfrm>
          <a:prstGeom prst="rect">
            <a:avLst/>
          </a:prstGeom>
          <a:gradFill rotWithShape="0">
            <a:gsLst>
              <a:gs pos="0">
                <a:srgbClr val="411661"/>
              </a:gs>
              <a:gs pos="50000">
                <a:srgbClr val="5E218C"/>
              </a:gs>
              <a:gs pos="100000">
                <a:srgbClr val="7127A8"/>
              </a:gs>
            </a:gsLst>
            <a:lin ang="5400000" scaled="1"/>
          </a:gradFill>
          <a:ln w="9525">
            <a:noFill/>
            <a:round/>
            <a:headEnd/>
            <a:tailEnd/>
          </a:ln>
          <a:effectLst>
            <a:outerShdw dist="23000" dir="5400000" algn="ctr" rotWithShape="0">
              <a:schemeClr val="bg2">
                <a:alpha val="34998"/>
              </a:schemeClr>
            </a:outerShdw>
          </a:effectLst>
        </p:spPr>
        <p:txBody>
          <a:bodyPr lIns="26752" tIns="26752" rIns="26752" bIns="26752" anchor="ctr"/>
          <a:lstStyle/>
          <a:p>
            <a:pPr algn="ctr">
              <a:defRPr/>
            </a:pPr>
            <a:r>
              <a:rPr lang="en-US" sz="1400" b="1">
                <a:solidFill>
                  <a:srgbClr val="F8F8F8"/>
                </a:solidFill>
                <a:effectLst>
                  <a:outerShdw blurRad="38100" dist="38100" dir="2700000" algn="tl">
                    <a:srgbClr val="000000"/>
                  </a:outerShdw>
                </a:effectLst>
                <a:ea typeface="MS PGothic" pitchFamily="34" charset="-128"/>
                <a:sym typeface="Myriad Pro Bold It" charset="0"/>
              </a:rPr>
              <a:t>Template</a:t>
            </a:r>
          </a:p>
        </p:txBody>
      </p:sp>
      <p:sp>
        <p:nvSpPr>
          <p:cNvPr id="46089" name="Rectangle 9"/>
          <p:cNvSpPr>
            <a:spLocks/>
          </p:cNvSpPr>
          <p:nvPr/>
        </p:nvSpPr>
        <p:spPr bwMode="auto">
          <a:xfrm>
            <a:off x="1712913" y="4337050"/>
            <a:ext cx="838200" cy="1074738"/>
          </a:xfrm>
          <a:prstGeom prst="rect">
            <a:avLst/>
          </a:prstGeom>
          <a:gradFill rotWithShape="0">
            <a:gsLst>
              <a:gs pos="0">
                <a:srgbClr val="580000"/>
              </a:gs>
              <a:gs pos="50000">
                <a:srgbClr val="7F0000"/>
              </a:gs>
              <a:gs pos="100000">
                <a:srgbClr val="990000"/>
              </a:gs>
            </a:gsLst>
            <a:lin ang="5400000" scaled="1"/>
          </a:gradFill>
          <a:ln w="9525">
            <a:noFill/>
            <a:round/>
            <a:headEnd/>
            <a:tailEnd/>
          </a:ln>
          <a:effectLst>
            <a:outerShdw dist="23000" dir="5400000" algn="ctr" rotWithShape="0">
              <a:schemeClr val="bg2">
                <a:alpha val="34998"/>
              </a:schemeClr>
            </a:outerShdw>
          </a:effectLst>
        </p:spPr>
        <p:txBody>
          <a:bodyPr lIns="26752" tIns="26752" rIns="26752" bIns="26752" anchor="ctr"/>
          <a:lstStyle/>
          <a:p>
            <a:pPr algn="ctr">
              <a:defRPr/>
            </a:pPr>
            <a:r>
              <a:rPr lang="en-US" sz="1400" b="1">
                <a:solidFill>
                  <a:srgbClr val="F8F8F8"/>
                </a:solidFill>
                <a:effectLst>
                  <a:outerShdw blurRad="38100" dist="38100" dir="2700000" algn="tl">
                    <a:srgbClr val="000000"/>
                  </a:outerShdw>
                </a:effectLst>
                <a:ea typeface="MS PGothic" pitchFamily="34" charset="-128"/>
                <a:sym typeface="Myriad Pro Bold It" charset="0"/>
              </a:rPr>
              <a:t>Template</a:t>
            </a:r>
          </a:p>
        </p:txBody>
      </p:sp>
      <p:sp>
        <p:nvSpPr>
          <p:cNvPr id="46090" name="Rectangle 10"/>
          <p:cNvSpPr>
            <a:spLocks/>
          </p:cNvSpPr>
          <p:nvPr/>
        </p:nvSpPr>
        <p:spPr bwMode="auto">
          <a:xfrm>
            <a:off x="6108700" y="1874838"/>
            <a:ext cx="1511300" cy="422275"/>
          </a:xfrm>
          <a:prstGeom prst="rect">
            <a:avLst/>
          </a:prstGeom>
          <a:noFill/>
          <a:ln>
            <a:noFill/>
          </a:ln>
          <a:extLst/>
        </p:spPr>
        <p:txBody>
          <a:bodyPr wrap="none" lIns="26752" tIns="26752" rIns="26752" bIns="26752">
            <a:spAutoFit/>
          </a:bodyPr>
          <a:lstStyle/>
          <a:p>
            <a:pPr>
              <a:defRPr/>
            </a:pPr>
            <a:r>
              <a:rPr lang="en-US" sz="2400">
                <a:solidFill>
                  <a:srgbClr val="F8F8F8"/>
                </a:solidFill>
                <a:effectLst>
                  <a:outerShdw blurRad="38100" dist="38100" dir="2700000" algn="tl">
                    <a:srgbClr val="C0C0C0"/>
                  </a:outerShdw>
                </a:effectLst>
                <a:latin typeface="Arial Bold Italic" charset="0"/>
                <a:ea typeface="MS PGothic" pitchFamily="34" charset="-128"/>
                <a:sym typeface="Arial Bold Italic" charset="0"/>
              </a:rPr>
              <a:t>Web Page</a:t>
            </a:r>
          </a:p>
        </p:txBody>
      </p:sp>
      <p:pic>
        <p:nvPicPr>
          <p:cNvPr id="46092" name="Picture 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3850" y="1598613"/>
            <a:ext cx="1814513" cy="2219325"/>
          </a:xfrm>
          <a:prstGeom prst="rect">
            <a:avLst/>
          </a:prstGeom>
          <a:noFill/>
          <a:ln>
            <a:noFill/>
          </a:ln>
          <a:effectLst>
            <a:outerShdw dist="35921" dir="2700000" algn="ctr" rotWithShape="0">
              <a:srgbClr val="333333">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6093" name="Rectangle 13"/>
          <p:cNvSpPr>
            <a:spLocks/>
          </p:cNvSpPr>
          <p:nvPr/>
        </p:nvSpPr>
        <p:spPr bwMode="auto">
          <a:xfrm>
            <a:off x="7323138" y="3362325"/>
            <a:ext cx="955675" cy="422275"/>
          </a:xfrm>
          <a:prstGeom prst="rect">
            <a:avLst/>
          </a:prstGeom>
          <a:noFill/>
          <a:ln w="12700" cap="rnd">
            <a:noFill/>
            <a:round/>
            <a:headEnd/>
            <a:tailEnd/>
          </a:ln>
          <a:effectLst>
            <a:outerShdw dist="35921" dir="2700000" algn="ctr" rotWithShape="0">
              <a:srgbClr val="333333">
                <a:alpha val="75000"/>
              </a:srgbClr>
            </a:outerShdw>
          </a:effectLst>
        </p:spPr>
        <p:txBody>
          <a:bodyPr wrap="none" lIns="26752" tIns="26752" rIns="26752" bIns="26752">
            <a:spAutoFit/>
          </a:bodyPr>
          <a:lstStyle/>
          <a:p>
            <a:pPr>
              <a:defRPr/>
            </a:pPr>
            <a:r>
              <a:rPr lang="en-US" sz="2400">
                <a:solidFill>
                  <a:srgbClr val="F8F8F8"/>
                </a:solidFill>
                <a:effectLst>
                  <a:outerShdw blurRad="38100" dist="38100" dir="2700000" algn="tl">
                    <a:srgbClr val="C0C0C0"/>
                  </a:outerShdw>
                </a:effectLst>
                <a:latin typeface="Arial Bold Italic" charset="0"/>
                <a:ea typeface="MS PGothic" pitchFamily="34" charset="-128"/>
                <a:sym typeface="Arial Bold Italic" charset="0"/>
              </a:rPr>
              <a:t>Social</a:t>
            </a:r>
          </a:p>
        </p:txBody>
      </p:sp>
      <p:sp>
        <p:nvSpPr>
          <p:cNvPr id="46094" name="Rectangle 14"/>
          <p:cNvSpPr>
            <a:spLocks/>
          </p:cNvSpPr>
          <p:nvPr/>
        </p:nvSpPr>
        <p:spPr bwMode="auto">
          <a:xfrm>
            <a:off x="7834313" y="4964113"/>
            <a:ext cx="1285875" cy="393700"/>
          </a:xfrm>
          <a:prstGeom prst="rect">
            <a:avLst/>
          </a:prstGeom>
          <a:noFill/>
          <a:ln>
            <a:noFill/>
          </a:ln>
          <a:extLst/>
        </p:spPr>
        <p:txBody>
          <a:bodyPr lIns="26752" tIns="26752" rIns="26752" bIns="26752"/>
          <a:lstStyle/>
          <a:p>
            <a:pPr>
              <a:defRPr/>
            </a:pPr>
            <a:r>
              <a:rPr lang="en-US" sz="2400">
                <a:solidFill>
                  <a:srgbClr val="F8F8F8"/>
                </a:solidFill>
                <a:effectLst>
                  <a:outerShdw blurRad="38100" dist="38100" dir="2700000" algn="tl">
                    <a:srgbClr val="C0C0C0"/>
                  </a:outerShdw>
                </a:effectLst>
                <a:latin typeface="Arial Bold Italic" charset="0"/>
                <a:ea typeface="MS PGothic" pitchFamily="34" charset="-128"/>
                <a:sym typeface="Arial Bold Italic" charset="0"/>
              </a:rPr>
              <a:t>Mobile</a:t>
            </a:r>
          </a:p>
        </p:txBody>
      </p:sp>
      <p:pic>
        <p:nvPicPr>
          <p:cNvPr id="46095" name="Picture 1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56163" y="2830513"/>
            <a:ext cx="2295525" cy="2206625"/>
          </a:xfrm>
          <a:prstGeom prst="rect">
            <a:avLst/>
          </a:prstGeom>
          <a:noFill/>
          <a:ln>
            <a:noFill/>
          </a:ln>
          <a:effectLst>
            <a:outerShdw dist="35921" dir="2700000" algn="ctr" rotWithShape="0">
              <a:srgbClr val="333333">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3" name="Group 18"/>
          <p:cNvGrpSpPr>
            <a:grpSpLocks/>
          </p:cNvGrpSpPr>
          <p:nvPr/>
        </p:nvGrpSpPr>
        <p:grpSpPr bwMode="auto">
          <a:xfrm>
            <a:off x="5813425" y="4187825"/>
            <a:ext cx="1830388" cy="2286000"/>
            <a:chOff x="0" y="0"/>
            <a:chExt cx="1640" cy="2048"/>
          </a:xfrm>
        </p:grpSpPr>
        <p:pic>
          <p:nvPicPr>
            <p:cNvPr id="117775" name="Picture 16">
              <a:hlinkClick r:id="rId5"/>
            </p:cNvPr>
            <p:cNvPicPr>
              <a:picLocks noChangeArrowheads="1"/>
            </p:cNvPicPr>
            <p:nvPr/>
          </p:nvPicPr>
          <p:blipFill>
            <a:blip r:embed="rId6" cstate="print">
              <a:extLst>
                <a:ext uri="{28A0092B-C50C-407E-A947-70E740481C1C}">
                  <a14:useLocalDpi xmlns="" xmlns:a14="http://schemas.microsoft.com/office/drawing/2010/main" val="0"/>
                </a:ext>
              </a:extLst>
            </a:blip>
            <a:srcRect l="12056" t="2774" r="15610" b="13972"/>
            <a:stretch>
              <a:fillRect/>
            </a:stretch>
          </p:blipFill>
          <p:spPr bwMode="auto">
            <a:xfrm>
              <a:off x="0" y="0"/>
              <a:ext cx="1640" cy="2048"/>
            </a:xfrm>
            <a:prstGeom prst="rect">
              <a:avLst/>
            </a:prstGeom>
            <a:noFill/>
            <a:ln>
              <a:noFill/>
            </a:ln>
            <a:effectLst>
              <a:outerShdw dist="139699" dir="2700000" algn="ctr"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17776" name="Picture 1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0" y="416"/>
              <a:ext cx="781" cy="955"/>
            </a:xfrm>
            <a:prstGeom prst="rect">
              <a:avLst/>
            </a:prstGeom>
            <a:noFill/>
            <a:ln>
              <a:noFill/>
            </a:ln>
            <a:effectLst>
              <a:outerShdw dist="139699" dir="2700000" algn="ctr"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117774" name="Rectangle 2"/>
          <p:cNvSpPr>
            <a:spLocks noGrp="1" noChangeArrowheads="1"/>
          </p:cNvSpPr>
          <p:nvPr>
            <p:ph type="title"/>
          </p:nvPr>
        </p:nvSpPr>
        <p:spPr bwMode="auto">
          <a:xfrm>
            <a:off x="0" y="142875"/>
            <a:ext cx="914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 anchorCtr="0" compatLnSpc="1">
            <a:prstTxWarp prst="textNoShape">
              <a:avLst/>
            </a:prstTxWarp>
          </a:bodyPr>
          <a:lstStyle/>
          <a:p>
            <a:pPr eaLnBrk="1" hangingPunct="1"/>
            <a:r>
              <a:rPr lang="en-US" sz="4200" b="1" smtClean="0">
                <a:solidFill>
                  <a:schemeClr val="bg1"/>
                </a:solidFill>
                <a:latin typeface="Arial Bold" charset="0"/>
              </a:rPr>
              <a:t>Multi-Channel Output</a:t>
            </a:r>
          </a:p>
        </p:txBody>
      </p:sp>
    </p:spTree>
  </p:cSld>
  <p:clrMapOvr>
    <a:masterClrMapping/>
  </p:clrMapOvr>
  <p:transition spd="med"/>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457200" y="436563"/>
            <a:ext cx="8229600" cy="1104900"/>
          </a:xfrm>
        </p:spPr>
        <p:txBody>
          <a:bodyPr/>
          <a:lstStyle/>
          <a:p>
            <a:pPr eaLnBrk="1" hangingPunct="1"/>
            <a:r>
              <a:rPr lang="en-US" sz="3200" b="1" smtClean="0">
                <a:solidFill>
                  <a:srgbClr val="FF9933"/>
                </a:solidFill>
              </a:rPr>
              <a:t>Integration </a:t>
            </a:r>
          </a:p>
        </p:txBody>
      </p:sp>
      <p:sp>
        <p:nvSpPr>
          <p:cNvPr id="89091" name="Rectangle 7"/>
          <p:cNvSpPr>
            <a:spLocks noChangeArrowheads="1"/>
          </p:cNvSpPr>
          <p:nvPr/>
        </p:nvSpPr>
        <p:spPr bwMode="auto">
          <a:xfrm>
            <a:off x="465138" y="2049463"/>
            <a:ext cx="8015287" cy="139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9725" indent="-339725" eaLnBrk="0" hangingPunct="0">
              <a:spcBef>
                <a:spcPct val="20000"/>
              </a:spcBef>
              <a:buFontTx/>
              <a:buChar char="•"/>
            </a:pPr>
            <a:r>
              <a:rPr lang="en-US" sz="2800" smtClean="0">
                <a:latin typeface="Arial" charset="0"/>
              </a:rPr>
              <a:t>How do the pieces fit together</a:t>
            </a:r>
          </a:p>
          <a:p>
            <a:pPr marL="339725" indent="-339725" eaLnBrk="0" hangingPunct="0">
              <a:spcBef>
                <a:spcPct val="20000"/>
              </a:spcBef>
              <a:buFontTx/>
              <a:buChar char="•"/>
            </a:pPr>
            <a:r>
              <a:rPr lang="en-US" sz="2800" smtClean="0">
                <a:latin typeface="Arial" charset="0"/>
              </a:rPr>
              <a:t>Approach from the user’s perspective</a:t>
            </a:r>
          </a:p>
          <a:p>
            <a:pPr marL="339725" indent="-339725" eaLnBrk="0" hangingPunct="0">
              <a:spcBef>
                <a:spcPct val="20000"/>
              </a:spcBef>
              <a:buFontTx/>
              <a:buChar char="•"/>
            </a:pPr>
            <a:r>
              <a:rPr lang="en-US" sz="2800" smtClean="0">
                <a:latin typeface="Arial" charset="0"/>
              </a:rPr>
              <a:t>Create and promulgate a standard hashtag(s</a:t>
            </a:r>
            <a:r>
              <a:rPr lang="en-US" sz="2400" smtClean="0">
                <a:latin typeface="Arial" charset="0"/>
              </a:rPr>
              <a:t>)</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0114" name="Picture 2" descr="social media callout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4775"/>
            <a:ext cx="9144000" cy="639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1138" name="Picture 2" descr="duk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9688"/>
            <a:ext cx="9144000" cy="651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92162" name="Picture 2" descr="wvu twitter.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63525"/>
            <a:ext cx="9144000" cy="633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Tm="500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idx="4294967295"/>
          </p:nvPr>
        </p:nvSpPr>
        <p:spPr/>
        <p:txBody>
          <a:bodyPr/>
          <a:lstStyle/>
          <a:p>
            <a:pPr eaLnBrk="1" hangingPunct="1"/>
            <a:endParaRPr lang="en-US" smtClean="0"/>
          </a:p>
        </p:txBody>
      </p:sp>
      <p:sp>
        <p:nvSpPr>
          <p:cNvPr id="366595" name="Text Box 3"/>
          <p:cNvSpPr txBox="1">
            <a:spLocks noChangeArrowheads="1"/>
          </p:cNvSpPr>
          <p:nvPr/>
        </p:nvSpPr>
        <p:spPr bwMode="auto">
          <a:xfrm>
            <a:off x="3270250" y="2109788"/>
            <a:ext cx="5365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eaLnBrk="1" hangingPunct="1"/>
            <a:r>
              <a:rPr lang="en-US" sz="3600" smtClean="0">
                <a:solidFill>
                  <a:srgbClr val="FF9933"/>
                </a:solidFill>
                <a:cs typeface="Arial" charset="0"/>
              </a:rPr>
              <a:t>are we doing it all wrong?</a:t>
            </a:r>
            <a:endParaRPr lang="en-US" sz="3600" smtClean="0">
              <a:solidFill>
                <a:srgbClr val="CC99FF"/>
              </a:solidFill>
              <a:cs typeface="Arial" charset="0"/>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idx="4294967295"/>
          </p:nvPr>
        </p:nvSpPr>
        <p:spPr/>
        <p:txBody>
          <a:bodyPr/>
          <a:lstStyle/>
          <a:p>
            <a:pPr eaLnBrk="1" hangingPunct="1"/>
            <a:endParaRPr lang="en-US" smtClean="0"/>
          </a:p>
        </p:txBody>
      </p:sp>
      <p:sp>
        <p:nvSpPr>
          <p:cNvPr id="368643" name="Text Box 3"/>
          <p:cNvSpPr txBox="1">
            <a:spLocks noChangeArrowheads="1"/>
          </p:cNvSpPr>
          <p:nvPr/>
        </p:nvSpPr>
        <p:spPr bwMode="auto">
          <a:xfrm>
            <a:off x="517525" y="1597025"/>
            <a:ext cx="8177213" cy="326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eaLnBrk="1" hangingPunct="1"/>
            <a:r>
              <a:rPr lang="en-US" sz="3600" smtClean="0">
                <a:solidFill>
                  <a:srgbClr val="FF9933"/>
                </a:solidFill>
                <a:cs typeface="Arial" charset="0"/>
              </a:rPr>
              <a:t>I strongly argue that companies that blindly link away to Facebook and Twitter from their corporate homepage are doing themselves a disfavor.</a:t>
            </a:r>
          </a:p>
          <a:p>
            <a:pPr eaLnBrk="1" hangingPunct="1"/>
            <a:endParaRPr lang="en-US" sz="3600" smtClean="0">
              <a:solidFill>
                <a:srgbClr val="FF9933"/>
              </a:solidFill>
              <a:cs typeface="Arial" charset="0"/>
            </a:endParaRPr>
          </a:p>
          <a:p>
            <a:pPr eaLnBrk="1" hangingPunct="1"/>
            <a:r>
              <a:rPr lang="en-US" sz="2800" smtClean="0">
                <a:solidFill>
                  <a:srgbClr val="FF9933"/>
                </a:solidFill>
                <a:cs typeface="Arial" charset="0"/>
              </a:rPr>
              <a:t>					- Jeremiah Owyang</a:t>
            </a:r>
            <a:endParaRPr lang="en-US" sz="2800" smtClean="0">
              <a:solidFill>
                <a:srgbClr val="CC99FF"/>
              </a:solidFill>
              <a:cs typeface="Arial" charset="0"/>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7" name="Picture 3" descr="social integrati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375775" cy="70405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457200" y="427038"/>
            <a:ext cx="8229600" cy="868362"/>
          </a:xfrm>
          <a:noFill/>
        </p:spPr>
        <p:txBody>
          <a:bodyPr/>
          <a:lstStyle/>
          <a:p>
            <a:pPr eaLnBrk="1" hangingPunct="1"/>
            <a:r>
              <a:rPr lang="en-US" sz="4000" b="1" smtClean="0">
                <a:solidFill>
                  <a:srgbClr val="FF9933"/>
                </a:solidFill>
              </a:rPr>
              <a:t>Concluding Thoughts</a:t>
            </a:r>
          </a:p>
        </p:txBody>
      </p:sp>
      <p:sp>
        <p:nvSpPr>
          <p:cNvPr id="224259" name="Rectangle 3"/>
          <p:cNvSpPr>
            <a:spLocks noGrp="1" noChangeArrowheads="1"/>
          </p:cNvSpPr>
          <p:nvPr>
            <p:ph type="body" idx="4294967295"/>
          </p:nvPr>
        </p:nvSpPr>
        <p:spPr/>
        <p:txBody>
          <a:bodyPr/>
          <a:lstStyle/>
          <a:p>
            <a:pPr eaLnBrk="1" hangingPunct="1"/>
            <a:endParaRPr lang="en-US" smtClean="0"/>
          </a:p>
        </p:txBody>
      </p:sp>
      <p:pic>
        <p:nvPicPr>
          <p:cNvPr id="224260" name="Picture 4" descr="ti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38400" y="1981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714625" y="1958975"/>
            <a:ext cx="571817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l" eaLnBrk="0" hangingPunct="0">
              <a:defRPr sz="3200">
                <a:solidFill>
                  <a:srgbClr val="0099FF"/>
                </a:solidFill>
                <a:latin typeface="Arial" charset="0"/>
              </a:defRPr>
            </a:lvl1pPr>
            <a:lvl2pPr marL="742950" indent="-285750" algn="l" eaLnBrk="0" hangingPunct="0">
              <a:defRPr sz="3200">
                <a:solidFill>
                  <a:srgbClr val="0099FF"/>
                </a:solidFill>
                <a:latin typeface="Arial" charset="0"/>
              </a:defRPr>
            </a:lvl2pPr>
            <a:lvl3pPr marL="1143000" indent="-228600" algn="l" eaLnBrk="0" hangingPunct="0">
              <a:defRPr sz="3200">
                <a:solidFill>
                  <a:srgbClr val="0099FF"/>
                </a:solidFill>
                <a:latin typeface="Arial" charset="0"/>
              </a:defRPr>
            </a:lvl3pPr>
            <a:lvl4pPr marL="1600200" indent="-228600" algn="l" eaLnBrk="0" hangingPunct="0">
              <a:defRPr sz="3200">
                <a:solidFill>
                  <a:srgbClr val="0099FF"/>
                </a:solidFill>
                <a:latin typeface="Arial" charset="0"/>
              </a:defRPr>
            </a:lvl4pPr>
            <a:lvl5pPr marL="2057400" indent="-228600" algn="l" eaLnBrk="0" hangingPunct="0">
              <a:defRPr sz="3200">
                <a:solidFill>
                  <a:srgbClr val="0099FF"/>
                </a:solidFill>
                <a:latin typeface="Arial" charset="0"/>
              </a:defRPr>
            </a:lvl5pPr>
            <a:lvl6pPr marL="2514600" indent="-228600" eaLnBrk="0" fontAlgn="base" hangingPunct="0">
              <a:spcBef>
                <a:spcPct val="0"/>
              </a:spcBef>
              <a:spcAft>
                <a:spcPct val="0"/>
              </a:spcAft>
              <a:defRPr sz="3200">
                <a:solidFill>
                  <a:srgbClr val="0099FF"/>
                </a:solidFill>
                <a:latin typeface="Arial" charset="0"/>
              </a:defRPr>
            </a:lvl6pPr>
            <a:lvl7pPr marL="2971800" indent="-228600" eaLnBrk="0" fontAlgn="base" hangingPunct="0">
              <a:spcBef>
                <a:spcPct val="0"/>
              </a:spcBef>
              <a:spcAft>
                <a:spcPct val="0"/>
              </a:spcAft>
              <a:defRPr sz="3200">
                <a:solidFill>
                  <a:srgbClr val="0099FF"/>
                </a:solidFill>
                <a:latin typeface="Arial" charset="0"/>
              </a:defRPr>
            </a:lvl7pPr>
            <a:lvl8pPr marL="3429000" indent="-228600" eaLnBrk="0" fontAlgn="base" hangingPunct="0">
              <a:spcBef>
                <a:spcPct val="0"/>
              </a:spcBef>
              <a:spcAft>
                <a:spcPct val="0"/>
              </a:spcAft>
              <a:defRPr sz="3200">
                <a:solidFill>
                  <a:srgbClr val="0099FF"/>
                </a:solidFill>
                <a:latin typeface="Arial" charset="0"/>
              </a:defRPr>
            </a:lvl8pPr>
            <a:lvl9pPr marL="3886200" indent="-228600" eaLnBrk="0" fontAlgn="base" hangingPunct="0">
              <a:spcBef>
                <a:spcPct val="0"/>
              </a:spcBef>
              <a:spcAft>
                <a:spcPct val="0"/>
              </a:spcAft>
              <a:defRPr sz="3200">
                <a:solidFill>
                  <a:srgbClr val="0099FF"/>
                </a:solidFill>
                <a:latin typeface="Arial" charset="0"/>
              </a:defRPr>
            </a:lvl9pPr>
          </a:lstStyle>
          <a:p>
            <a:pPr algn="r" eaLnBrk="1" hangingPunct="1">
              <a:lnSpc>
                <a:spcPct val="135000"/>
              </a:lnSpc>
            </a:pPr>
            <a:r>
              <a:rPr lang="en-US" sz="2400" b="1" smtClean="0">
                <a:solidFill>
                  <a:srgbClr val="FF9933"/>
                </a:solidFill>
                <a:latin typeface="Verdana" pitchFamily="34" charset="0"/>
              </a:rPr>
              <a:t>your .edu site is the foundation</a:t>
            </a:r>
          </a:p>
          <a:p>
            <a:pPr algn="r" eaLnBrk="1" hangingPunct="1">
              <a:lnSpc>
                <a:spcPct val="135000"/>
              </a:lnSpc>
            </a:pPr>
            <a:r>
              <a:rPr lang="en-US" sz="2400" b="1" smtClean="0">
                <a:solidFill>
                  <a:srgbClr val="FF9933"/>
                </a:solidFill>
                <a:latin typeface="Verdana" pitchFamily="34" charset="0"/>
              </a:rPr>
              <a:t>for all your online activities</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dirty="0" smtClean="0">
                <a:solidFill>
                  <a:srgbClr val="FF9933"/>
                </a:solidFill>
              </a:rPr>
              <a:t>Content</a:t>
            </a:r>
          </a:p>
        </p:txBody>
      </p:sp>
      <p:sp>
        <p:nvSpPr>
          <p:cNvPr id="174083" name="Text Box 4"/>
          <p:cNvSpPr txBox="1">
            <a:spLocks noChangeArrowheads="1"/>
          </p:cNvSpPr>
          <p:nvPr/>
        </p:nvSpPr>
        <p:spPr bwMode="auto">
          <a:xfrm>
            <a:off x="1142169" y="1684105"/>
            <a:ext cx="6944817" cy="4942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dirty="0" smtClean="0">
                <a:cs typeface="Arial" pitchFamily="34" charset="0"/>
              </a:rPr>
              <a:t>What it is (rich media and more)</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Who creates it (social media)</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How it’s structured</a:t>
            </a:r>
            <a:endParaRPr lang="en-US" b="1" dirty="0">
              <a:cs typeface="Arial" pitchFamily="34" charset="0"/>
            </a:endParaRPr>
          </a:p>
          <a:p>
            <a:pPr eaLnBrk="1" hangingPunct="1"/>
            <a:endParaRPr lang="en-US" b="1" dirty="0">
              <a:solidFill>
                <a:srgbClr val="FFFFFF"/>
              </a:solidFill>
              <a:cs typeface="Arial" pitchFamily="34" charset="0"/>
            </a:endParaRPr>
          </a:p>
          <a:p>
            <a:pPr eaLnBrk="1" hangingPunct="1">
              <a:buFontTx/>
              <a:buChar char="•"/>
            </a:pP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extLst>
      <p:ext uri="{BB962C8B-B14F-4D97-AF65-F5344CB8AC3E}">
        <p14:creationId xmlns="" xmlns:p14="http://schemas.microsoft.com/office/powerpoint/2010/main" val="114174147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p:txBody>
          <a:bodyPr/>
          <a:lstStyle/>
          <a:p>
            <a:pPr eaLnBrk="1" hangingPunct="1"/>
            <a:endParaRPr lang="en-US" smtClean="0"/>
          </a:p>
        </p:txBody>
      </p:sp>
      <p:sp>
        <p:nvSpPr>
          <p:cNvPr id="229379" name="Text Box 3"/>
          <p:cNvSpPr txBox="1">
            <a:spLocks noChangeArrowheads="1"/>
          </p:cNvSpPr>
          <p:nvPr/>
        </p:nvSpPr>
        <p:spPr bwMode="auto">
          <a:xfrm>
            <a:off x="2617788" y="2133600"/>
            <a:ext cx="604996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r>
              <a:rPr lang="en-US" sz="3600">
                <a:solidFill>
                  <a:srgbClr val="FF9933"/>
                </a:solidFill>
              </a:rPr>
              <a:t>it’s not about your web site</a:t>
            </a:r>
          </a:p>
          <a:p>
            <a:pPr algn="r" eaLnBrk="1" hangingPunct="1"/>
            <a:r>
              <a:rPr lang="en-US" sz="3600">
                <a:solidFill>
                  <a:srgbClr val="FF9933"/>
                </a:solidFill>
              </a:rPr>
              <a:t>it’s about your web presence</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endParaRPr lang="en-US" smtClean="0"/>
          </a:p>
        </p:txBody>
      </p:sp>
      <p:sp>
        <p:nvSpPr>
          <p:cNvPr id="230403" name="Text Box 3"/>
          <p:cNvSpPr txBox="1">
            <a:spLocks noChangeArrowheads="1"/>
          </p:cNvSpPr>
          <p:nvPr/>
        </p:nvSpPr>
        <p:spPr bwMode="auto">
          <a:xfrm>
            <a:off x="3055938" y="2109788"/>
            <a:ext cx="572452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r>
              <a:rPr lang="en-US" sz="3600">
                <a:solidFill>
                  <a:srgbClr val="FF9933"/>
                </a:solidFill>
                <a:cs typeface="Arial" pitchFamily="34" charset="0"/>
              </a:rPr>
              <a:t>think contribute, not control</a:t>
            </a:r>
            <a:endParaRPr lang="en-US" sz="3600">
              <a:solidFill>
                <a:srgbClr val="CC99FF"/>
              </a:solidFill>
              <a:cs typeface="Arial" pitchFamily="34" charset="0"/>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subTitle" idx="1"/>
          </p:nvPr>
        </p:nvSpPr>
        <p:spPr>
          <a:xfrm>
            <a:off x="5029200" y="6172200"/>
            <a:ext cx="4038600" cy="685800"/>
          </a:xfrm>
        </p:spPr>
        <p:txBody>
          <a:bodyPr/>
          <a:lstStyle/>
          <a:p>
            <a:pPr algn="r" eaLnBrk="1" hangingPunct="1"/>
            <a:r>
              <a:rPr lang="en-US" sz="2800" smtClean="0">
                <a:solidFill>
                  <a:schemeClr val="bg2"/>
                </a:solidFill>
              </a:rPr>
              <a:t>mark a. greenfield</a:t>
            </a:r>
          </a:p>
        </p:txBody>
      </p:sp>
      <p:pic>
        <p:nvPicPr>
          <p:cNvPr id="7172" name="Picture 5" descr="cats bw"/>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25" y="2057400"/>
            <a:ext cx="92583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533400" y="279400"/>
            <a:ext cx="8229600" cy="170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ct val="120000"/>
              </a:lnSpc>
              <a:spcBef>
                <a:spcPct val="30000"/>
              </a:spcBef>
              <a:spcAft>
                <a:spcPct val="40000"/>
              </a:spcAft>
            </a:pPr>
            <a:r>
              <a:rPr lang="en-US" sz="3600" b="1" i="1" dirty="0" smtClean="0">
                <a:solidFill>
                  <a:srgbClr val="FFFFFF"/>
                </a:solidFill>
                <a:latin typeface="Verdana" pitchFamily="34" charset="0"/>
              </a:rPr>
              <a:t>Managing the </a:t>
            </a:r>
            <a:r>
              <a:rPr lang="en-US" sz="3600" b="1" i="1" dirty="0" err="1" smtClean="0">
                <a:solidFill>
                  <a:srgbClr val="FFFFFF"/>
                </a:solidFill>
                <a:latin typeface="Verdana" pitchFamily="34" charset="0"/>
              </a:rPr>
              <a:t>Unmanagable</a:t>
            </a:r>
            <a:r>
              <a:rPr lang="en-US" sz="3600" b="1" i="1" dirty="0" smtClean="0">
                <a:solidFill>
                  <a:srgbClr val="FFFFFF"/>
                </a:solidFill>
                <a:latin typeface="Verdana" pitchFamily="34" charset="0"/>
              </a:rPr>
              <a:t/>
            </a:r>
            <a:br>
              <a:rPr lang="en-US" sz="3600" b="1" i="1" dirty="0" smtClean="0">
                <a:solidFill>
                  <a:srgbClr val="FFFFFF"/>
                </a:solidFill>
                <a:latin typeface="Verdana" pitchFamily="34" charset="0"/>
              </a:rPr>
            </a:br>
            <a:r>
              <a:rPr lang="en-US" sz="2400" b="1" i="1" dirty="0" smtClean="0">
                <a:solidFill>
                  <a:srgbClr val="FFFFFF"/>
                </a:solidFill>
                <a:latin typeface="Verdana" pitchFamily="34" charset="0"/>
              </a:rPr>
              <a:t>Digital Governance in Higher Education</a:t>
            </a:r>
            <a:endParaRPr lang="en-US" sz="2400" i="1" dirty="0" smtClean="0">
              <a:solidFill>
                <a:srgbClr val="FFFFFF"/>
              </a:solidFill>
              <a:latin typeface="Verdana" pitchFamily="34" charset="0"/>
            </a:endParaRP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69164"/>
            <a:ext cx="9144000" cy="6519672"/>
          </a:xfrm>
          <a:prstGeom prst="rect">
            <a:avLst/>
          </a:prstGeom>
        </p:spPr>
      </p:pic>
    </p:spTree>
    <p:extLst>
      <p:ext uri="{BB962C8B-B14F-4D97-AF65-F5344CB8AC3E}">
        <p14:creationId xmlns="" xmlns:p14="http://schemas.microsoft.com/office/powerpoint/2010/main" val="155943350"/>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78308"/>
            <a:ext cx="9144000" cy="6501384"/>
          </a:xfrm>
          <a:prstGeom prst="rect">
            <a:avLst/>
          </a:prstGeom>
        </p:spPr>
      </p:pic>
    </p:spTree>
    <p:extLst>
      <p:ext uri="{BB962C8B-B14F-4D97-AF65-F5344CB8AC3E}">
        <p14:creationId xmlns="" xmlns:p14="http://schemas.microsoft.com/office/powerpoint/2010/main" val="155943350"/>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a:xfrm>
            <a:off x="3200400" y="609600"/>
            <a:ext cx="5486400" cy="1143000"/>
          </a:xfrm>
        </p:spPr>
        <p:txBody>
          <a:bodyPr/>
          <a:lstStyle/>
          <a:p>
            <a:pPr algn="r" eaLnBrk="1" hangingPunct="1"/>
            <a:r>
              <a:rPr lang="en-US" sz="7200" smtClean="0">
                <a:solidFill>
                  <a:srgbClr val="0099FF"/>
                </a:solidFill>
              </a:rPr>
              <a:t>Thank You</a:t>
            </a:r>
          </a:p>
        </p:txBody>
      </p:sp>
      <p:sp>
        <p:nvSpPr>
          <p:cNvPr id="231427" name="Text Box 3"/>
          <p:cNvSpPr txBox="1">
            <a:spLocks noChangeArrowheads="1"/>
          </p:cNvSpPr>
          <p:nvPr/>
        </p:nvSpPr>
        <p:spPr bwMode="auto">
          <a:xfrm>
            <a:off x="4786313" y="3657600"/>
            <a:ext cx="3898900"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r>
              <a:rPr lang="en-US" sz="2800" b="1">
                <a:solidFill>
                  <a:srgbClr val="FF9933"/>
                </a:solidFill>
              </a:rPr>
              <a:t>mark a greenfield</a:t>
            </a:r>
            <a:br>
              <a:rPr lang="en-US" sz="2800" b="1">
                <a:solidFill>
                  <a:srgbClr val="FF9933"/>
                </a:solidFill>
              </a:rPr>
            </a:br>
            <a:endParaRPr lang="en-US" sz="2800" b="1">
              <a:solidFill>
                <a:srgbClr val="FF9933"/>
              </a:solidFill>
            </a:endParaRPr>
          </a:p>
          <a:p>
            <a:pPr algn="r" eaLnBrk="1" hangingPunct="1"/>
            <a:r>
              <a:rPr lang="en-US" sz="2800" b="1">
                <a:solidFill>
                  <a:srgbClr val="FF9933"/>
                </a:solidFill>
              </a:rPr>
              <a:t>markgr.com</a:t>
            </a:r>
          </a:p>
          <a:p>
            <a:pPr algn="r" eaLnBrk="1" hangingPunct="1"/>
            <a:r>
              <a:rPr lang="en-US" sz="2800" b="1">
                <a:solidFill>
                  <a:srgbClr val="FF9933"/>
                </a:solidFill>
              </a:rPr>
              <a:t>twitter.com/markgr</a:t>
            </a:r>
          </a:p>
          <a:p>
            <a:pPr algn="r" eaLnBrk="1" hangingPunct="1"/>
            <a:r>
              <a:rPr lang="en-US" sz="2800" b="1">
                <a:solidFill>
                  <a:srgbClr val="FF9933"/>
                </a:solidFill>
              </a:rPr>
              <a:t>delicious.com/markgr</a:t>
            </a:r>
          </a:p>
          <a:p>
            <a:pPr algn="r" eaLnBrk="1" hangingPunct="1"/>
            <a:endParaRPr lang="en-US" sz="2800" b="1">
              <a:solidFill>
                <a:srgbClr val="FF9933"/>
              </a:solidFill>
            </a:endParaRPr>
          </a:p>
          <a:p>
            <a:pPr algn="r" eaLnBrk="1" hangingPunct="1"/>
            <a:endParaRPr lang="en-US" sz="3600">
              <a:solidFill>
                <a:srgbClr val="FF9933"/>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dirty="0" smtClean="0">
                <a:solidFill>
                  <a:srgbClr val="FF9933"/>
                </a:solidFill>
              </a:rPr>
              <a:t>Content</a:t>
            </a:r>
          </a:p>
        </p:txBody>
      </p:sp>
      <p:sp>
        <p:nvSpPr>
          <p:cNvPr id="174083" name="Text Box 4"/>
          <p:cNvSpPr txBox="1">
            <a:spLocks noChangeArrowheads="1"/>
          </p:cNvSpPr>
          <p:nvPr/>
        </p:nvSpPr>
        <p:spPr bwMode="auto">
          <a:xfrm>
            <a:off x="1142169" y="1684105"/>
            <a:ext cx="6944817" cy="5533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dirty="0" smtClean="0">
                <a:cs typeface="Arial" pitchFamily="34" charset="0"/>
              </a:rPr>
              <a:t>What it is (rich media and more)</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Who creates it (social media)</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How it’s structured</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How it’s consumed</a:t>
            </a:r>
          </a:p>
          <a:p>
            <a:pPr eaLnBrk="1" hangingPunct="1"/>
            <a:endParaRPr lang="en-US" b="1" dirty="0">
              <a:solidFill>
                <a:srgbClr val="FFFFFF"/>
              </a:solidFill>
              <a:cs typeface="Arial" pitchFamily="34" charset="0"/>
            </a:endParaRPr>
          </a:p>
          <a:p>
            <a:pPr eaLnBrk="1" hangingPunct="1">
              <a:buFontTx/>
              <a:buChar char="•"/>
            </a:pP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extLst>
      <p:ext uri="{BB962C8B-B14F-4D97-AF65-F5344CB8AC3E}">
        <p14:creationId xmlns="" xmlns:p14="http://schemas.microsoft.com/office/powerpoint/2010/main" val="1141741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dirty="0" smtClean="0">
                <a:solidFill>
                  <a:srgbClr val="FF9933"/>
                </a:solidFill>
              </a:rPr>
              <a:t>Content</a:t>
            </a:r>
          </a:p>
        </p:txBody>
      </p:sp>
      <p:sp>
        <p:nvSpPr>
          <p:cNvPr id="174083" name="Text Box 4"/>
          <p:cNvSpPr txBox="1">
            <a:spLocks noChangeArrowheads="1"/>
          </p:cNvSpPr>
          <p:nvPr/>
        </p:nvSpPr>
        <p:spPr bwMode="auto">
          <a:xfrm>
            <a:off x="1142169" y="1684105"/>
            <a:ext cx="6944817" cy="61246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dirty="0" smtClean="0">
                <a:cs typeface="Arial" pitchFamily="34" charset="0"/>
              </a:rPr>
              <a:t>What it is (rich media and more)</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Who creates it (social media)</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How it’s structured</a:t>
            </a:r>
            <a:endParaRPr lang="en-US" b="1" dirty="0">
              <a:cs typeface="Arial" pitchFamily="34" charset="0"/>
            </a:endParaRPr>
          </a:p>
          <a:p>
            <a:pPr eaLnBrk="1" hangingPunct="1">
              <a:spcAft>
                <a:spcPct val="20000"/>
              </a:spcAft>
              <a:buFontTx/>
              <a:buAutoNum type="arabicPeriod"/>
            </a:pPr>
            <a:r>
              <a:rPr lang="en-US" b="1" dirty="0" smtClean="0">
                <a:cs typeface="Arial" pitchFamily="34" charset="0"/>
              </a:rPr>
              <a:t>How it’s consumed</a:t>
            </a:r>
          </a:p>
          <a:p>
            <a:pPr eaLnBrk="1" hangingPunct="1">
              <a:spcAft>
                <a:spcPct val="20000"/>
              </a:spcAft>
              <a:buFontTx/>
              <a:buAutoNum type="arabicPeriod"/>
            </a:pPr>
            <a:r>
              <a:rPr lang="en-US" b="1" dirty="0" smtClean="0">
                <a:cs typeface="Arial" pitchFamily="34" charset="0"/>
              </a:rPr>
              <a:t>How fast it’s made available</a:t>
            </a:r>
            <a:endParaRPr lang="en-US" b="1" dirty="0">
              <a:cs typeface="Arial" pitchFamily="34" charset="0"/>
            </a:endParaRPr>
          </a:p>
          <a:p>
            <a:pPr eaLnBrk="1" hangingPunct="1"/>
            <a:endParaRPr lang="en-US" b="1" dirty="0">
              <a:solidFill>
                <a:srgbClr val="FFFFFF"/>
              </a:solidFill>
              <a:cs typeface="Arial" pitchFamily="34" charset="0"/>
            </a:endParaRPr>
          </a:p>
          <a:p>
            <a:pPr eaLnBrk="1" hangingPunct="1">
              <a:buFontTx/>
              <a:buChar char="•"/>
            </a:pP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extLst>
      <p:ext uri="{BB962C8B-B14F-4D97-AF65-F5344CB8AC3E}">
        <p14:creationId xmlns="" xmlns:p14="http://schemas.microsoft.com/office/powerpoint/2010/main" val="11417414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body" idx="4294967295"/>
          </p:nvPr>
        </p:nvSpPr>
        <p:spPr/>
        <p:txBody>
          <a:bodyPr/>
          <a:lstStyle/>
          <a:p>
            <a:endParaRPr lang="en-US" smtClean="0"/>
          </a:p>
        </p:txBody>
      </p:sp>
      <p:pic>
        <p:nvPicPr>
          <p:cNvPr id="94211" name="Picture 3" descr="6a00e0097e337c883300e553a8ce798833-800wi"/>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6563" y="0"/>
            <a:ext cx="1029236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52400" y="685800"/>
            <a:ext cx="7133684"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r>
              <a:rPr lang="en-US" sz="5400" b="1" i="1" dirty="0" smtClean="0">
                <a:solidFill>
                  <a:srgbClr val="000000"/>
                </a:solidFill>
                <a:latin typeface="Verdana" pitchFamily="34" charset="0"/>
              </a:rPr>
              <a:t>the real-time web</a:t>
            </a:r>
            <a:endParaRPr lang="en-US" sz="5400" b="1" i="1" dirty="0">
              <a:solidFill>
                <a:srgbClr val="000000"/>
              </a:solidFill>
              <a:latin typeface="Verdana" pitchFamily="34" charset="0"/>
            </a:endParaRPr>
          </a:p>
        </p:txBody>
      </p:sp>
    </p:spTree>
    <p:extLst>
      <p:ext uri="{BB962C8B-B14F-4D97-AF65-F5344CB8AC3E}">
        <p14:creationId xmlns="" xmlns:p14="http://schemas.microsoft.com/office/powerpoint/2010/main" val="3334556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6258" name="Picture 2" descr="twitter.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6858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37112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080210_Byron_Pitts.jpg"/>
          <p:cNvPicPr>
            <a:picLocks noChangeAspect="1"/>
          </p:cNvPicPr>
          <p:nvPr/>
        </p:nvPicPr>
        <p:blipFill>
          <a:blip r:embed="rId3" cstate="print"/>
          <a:stretch>
            <a:fillRect/>
          </a:stretch>
        </p:blipFill>
        <p:spPr>
          <a:xfrm>
            <a:off x="-1143000" y="685801"/>
            <a:ext cx="12420288" cy="6172200"/>
          </a:xfrm>
          <a:prstGeom prst="rect">
            <a:avLst/>
          </a:prstGeom>
        </p:spPr>
      </p:pic>
    </p:spTree>
    <p:extLst>
      <p:ext uri="{BB962C8B-B14F-4D97-AF65-F5344CB8AC3E}">
        <p14:creationId xmlns="" xmlns:p14="http://schemas.microsoft.com/office/powerpoint/2010/main" val="4137112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subTitle" idx="4294967295"/>
          </p:nvPr>
        </p:nvSpPr>
        <p:spPr>
          <a:xfrm>
            <a:off x="4572000" y="817563"/>
            <a:ext cx="4416425" cy="685800"/>
          </a:xfrm>
        </p:spPr>
        <p:txBody>
          <a:bodyPr/>
          <a:lstStyle/>
          <a:p>
            <a:pPr marL="0" indent="0" algn="ctr" eaLnBrk="1" hangingPunct="1">
              <a:buFontTx/>
              <a:buNone/>
            </a:pPr>
            <a:r>
              <a:rPr lang="en-US" sz="2800" b="1" smtClean="0">
                <a:solidFill>
                  <a:schemeClr val="bg1"/>
                </a:solidFill>
              </a:rPr>
              <a:t>Mark Greenfield</a:t>
            </a:r>
          </a:p>
          <a:p>
            <a:pPr marL="0" indent="0" algn="ctr" eaLnBrk="1" hangingPunct="1">
              <a:buFontTx/>
              <a:buNone/>
            </a:pPr>
            <a:endParaRPr lang="en-US" sz="2800" b="1" smtClean="0">
              <a:solidFill>
                <a:schemeClr val="bg1"/>
              </a:solidFill>
            </a:endParaRPr>
          </a:p>
          <a:p>
            <a:pPr marL="0" indent="0" algn="ctr" eaLnBrk="1" hangingPunct="1">
              <a:buFontTx/>
              <a:buNone/>
            </a:pPr>
            <a:r>
              <a:rPr lang="en-US" sz="1800" smtClean="0">
                <a:solidFill>
                  <a:srgbClr val="B2B2B2"/>
                </a:solidFill>
              </a:rPr>
              <a:t>Higher ed web professional, consultant, keynote speaker, futurist, uwebd overlord, lacrosse coach, tennis player, music lover, dog rescuer </a:t>
            </a:r>
          </a:p>
          <a:p>
            <a:pPr marL="0" indent="0" algn="r" eaLnBrk="1" hangingPunct="1">
              <a:buFontTx/>
              <a:buNone/>
            </a:pPr>
            <a:endParaRPr lang="en-US" sz="1800" smtClean="0">
              <a:solidFill>
                <a:srgbClr val="B2B2B2"/>
              </a:solidFill>
            </a:endParaRPr>
          </a:p>
          <a:p>
            <a:pPr marL="0" indent="0" algn="ctr" eaLnBrk="1" hangingPunct="1">
              <a:buFontTx/>
              <a:buNone/>
            </a:pPr>
            <a:endParaRPr lang="en-US" sz="2800" smtClean="0">
              <a:solidFill>
                <a:srgbClr val="B2B2B2"/>
              </a:solidFill>
            </a:endParaRPr>
          </a:p>
          <a:p>
            <a:pPr marL="0" indent="0" algn="ctr" eaLnBrk="1" hangingPunct="1">
              <a:buFontTx/>
              <a:buNone/>
            </a:pPr>
            <a:endParaRPr lang="en-US" sz="2800" smtClean="0">
              <a:solidFill>
                <a:srgbClr val="B2B2B2"/>
              </a:solidFill>
            </a:endParaRPr>
          </a:p>
          <a:p>
            <a:pPr marL="0" indent="0" algn="ctr" eaLnBrk="1" hangingPunct="1">
              <a:buFontTx/>
              <a:buNone/>
            </a:pPr>
            <a:r>
              <a:rPr lang="en-US" sz="2800" smtClean="0">
                <a:solidFill>
                  <a:srgbClr val="B2B2B2"/>
                </a:solidFill>
              </a:rPr>
              <a:t>markgr.com</a:t>
            </a:r>
          </a:p>
          <a:p>
            <a:pPr marL="0" indent="0" algn="ctr" eaLnBrk="1" hangingPunct="1">
              <a:buFontTx/>
              <a:buNone/>
            </a:pPr>
            <a:r>
              <a:rPr lang="en-US" sz="2800" smtClean="0">
                <a:solidFill>
                  <a:srgbClr val="B2B2B2"/>
                </a:solidFill>
              </a:rPr>
              <a:t>twitter.com/markgr</a:t>
            </a:r>
          </a:p>
          <a:p>
            <a:pPr marL="0" indent="0" algn="ctr" eaLnBrk="1" hangingPunct="1">
              <a:buFontTx/>
              <a:buNone/>
            </a:pPr>
            <a:r>
              <a:rPr lang="en-US" sz="2800" smtClean="0">
                <a:solidFill>
                  <a:srgbClr val="B2B2B2"/>
                </a:solidFill>
              </a:rPr>
              <a:t>delicious.com/markgr</a:t>
            </a:r>
          </a:p>
          <a:p>
            <a:pPr marL="0" indent="0" algn="ctr" eaLnBrk="1" hangingPunct="1">
              <a:buFontTx/>
              <a:buNone/>
            </a:pPr>
            <a:r>
              <a:rPr lang="en-US" sz="2400" smtClean="0">
                <a:solidFill>
                  <a:srgbClr val="B2B2B2"/>
                </a:solidFill>
              </a:rPr>
              <a:t>www.linkedin.com/in/markgr</a:t>
            </a:r>
          </a:p>
        </p:txBody>
      </p:sp>
      <p:pic>
        <p:nvPicPr>
          <p:cNvPr id="87043" name="Picture 4" descr="markgreenfield gre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69875" y="942975"/>
            <a:ext cx="3924300" cy="536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body" idx="4294967295"/>
          </p:nvPr>
        </p:nvSpPr>
        <p:spPr>
          <a:xfrm>
            <a:off x="685800" y="2246851"/>
            <a:ext cx="8610600" cy="4525963"/>
          </a:xfrm>
        </p:spPr>
        <p:txBody>
          <a:bodyPr/>
          <a:lstStyle/>
          <a:p>
            <a:pPr eaLnBrk="1" hangingPunct="1"/>
            <a:r>
              <a:rPr lang="en-US" sz="2800" dirty="0" smtClean="0">
                <a:solidFill>
                  <a:srgbClr val="00B0F0"/>
                </a:solidFill>
              </a:rPr>
              <a:t>Balancing speed with accuracy</a:t>
            </a:r>
          </a:p>
          <a:p>
            <a:pPr eaLnBrk="1" hangingPunct="1"/>
            <a:r>
              <a:rPr lang="en-US" sz="2800" dirty="0" smtClean="0">
                <a:solidFill>
                  <a:srgbClr val="00B0F0"/>
                </a:solidFill>
              </a:rPr>
              <a:t>Emergency notifications</a:t>
            </a:r>
          </a:p>
          <a:p>
            <a:pPr eaLnBrk="1" hangingPunct="1"/>
            <a:r>
              <a:rPr lang="en-US" sz="2800" dirty="0" smtClean="0">
                <a:solidFill>
                  <a:srgbClr val="00B0F0"/>
                </a:solidFill>
              </a:rPr>
              <a:t>Live event coverage</a:t>
            </a:r>
          </a:p>
        </p:txBody>
      </p:sp>
      <p:sp>
        <p:nvSpPr>
          <p:cNvPr id="4" name="Rectangle 2"/>
          <p:cNvSpPr txBox="1">
            <a:spLocks noChangeArrowheads="1"/>
          </p:cNvSpPr>
          <p:nvPr/>
        </p:nvSpPr>
        <p:spPr bwMode="auto">
          <a:xfrm>
            <a:off x="457200" y="452205"/>
            <a:ext cx="8229600" cy="86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fontAlgn="base">
              <a:spcBef>
                <a:spcPct val="0"/>
              </a:spcBef>
              <a:spcAft>
                <a:spcPct val="0"/>
              </a:spcAft>
              <a:defRPr sz="2800">
                <a:solidFill>
                  <a:schemeClr val="bg1"/>
                </a:solidFill>
                <a:latin typeface="Verdana" pitchFamily="34" charset="0"/>
              </a:defRPr>
            </a:lvl6pPr>
            <a:lvl7pPr marL="914400" algn="l" rtl="0" fontAlgn="base">
              <a:spcBef>
                <a:spcPct val="0"/>
              </a:spcBef>
              <a:spcAft>
                <a:spcPct val="0"/>
              </a:spcAft>
              <a:defRPr sz="2800">
                <a:solidFill>
                  <a:schemeClr val="bg1"/>
                </a:solidFill>
                <a:latin typeface="Verdana" pitchFamily="34" charset="0"/>
              </a:defRPr>
            </a:lvl7pPr>
            <a:lvl8pPr marL="1371600" algn="l" rtl="0" fontAlgn="base">
              <a:spcBef>
                <a:spcPct val="0"/>
              </a:spcBef>
              <a:spcAft>
                <a:spcPct val="0"/>
              </a:spcAft>
              <a:defRPr sz="2800">
                <a:solidFill>
                  <a:schemeClr val="bg1"/>
                </a:solidFill>
                <a:latin typeface="Verdana" pitchFamily="34" charset="0"/>
              </a:defRPr>
            </a:lvl8pPr>
            <a:lvl9pPr marL="1828800" algn="l" rtl="0" fontAlgn="base">
              <a:spcBef>
                <a:spcPct val="0"/>
              </a:spcBef>
              <a:spcAft>
                <a:spcPct val="0"/>
              </a:spcAft>
              <a:defRPr sz="2800">
                <a:solidFill>
                  <a:schemeClr val="bg1"/>
                </a:solidFill>
                <a:latin typeface="Verdana" pitchFamily="34" charset="0"/>
              </a:defRPr>
            </a:lvl9pPr>
          </a:lstStyle>
          <a:p>
            <a:pPr algn="ctr" eaLnBrk="1" hangingPunct="1"/>
            <a:r>
              <a:rPr lang="en-US" sz="3600" b="1" dirty="0" smtClean="0">
                <a:solidFill>
                  <a:srgbClr val="FF9933"/>
                </a:solidFill>
              </a:rPr>
              <a:t>The Real-Time Web</a:t>
            </a:r>
          </a:p>
        </p:txBody>
      </p:sp>
    </p:spTree>
    <p:extLst>
      <p:ext uri="{BB962C8B-B14F-4D97-AF65-F5344CB8AC3E}">
        <p14:creationId xmlns="" xmlns:p14="http://schemas.microsoft.com/office/powerpoint/2010/main" val="24973257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32802" name="Rectangle 3"/>
          <p:cNvSpPr>
            <a:spLocks noGrp="1" noChangeArrowheads="1"/>
          </p:cNvSpPr>
          <p:nvPr>
            <p:ph type="title" idx="4294967295"/>
          </p:nvPr>
        </p:nvSpPr>
        <p:spPr/>
        <p:txBody>
          <a:bodyPr/>
          <a:lstStyle/>
          <a:p>
            <a:pPr eaLnBrk="1" hangingPunct="1"/>
            <a:endParaRPr lang="en-US" smtClean="0"/>
          </a:p>
        </p:txBody>
      </p:sp>
      <p:pic>
        <p:nvPicPr>
          <p:cNvPr id="332803" name="Picture 3" descr="higher ed liv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27000"/>
            <a:ext cx="9144000" cy="660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07325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subTitle" idx="4294967295"/>
          </p:nvPr>
        </p:nvSpPr>
        <p:spPr>
          <a:xfrm>
            <a:off x="1081824" y="1950904"/>
            <a:ext cx="7018987" cy="685800"/>
          </a:xfrm>
        </p:spPr>
        <p:txBody>
          <a:bodyPr/>
          <a:lstStyle/>
          <a:p>
            <a:pPr marL="0" indent="0" algn="ctr" eaLnBrk="1" hangingPunct="1">
              <a:buFontTx/>
              <a:buNone/>
            </a:pPr>
            <a:r>
              <a:rPr lang="en-US" sz="4800" b="1" dirty="0">
                <a:solidFill>
                  <a:srgbClr val="FF9900"/>
                </a:solidFill>
              </a:rPr>
              <a:t>t</a:t>
            </a:r>
            <a:r>
              <a:rPr lang="en-US" sz="4800" b="1" dirty="0" smtClean="0">
                <a:solidFill>
                  <a:srgbClr val="FF9900"/>
                </a:solidFill>
              </a:rPr>
              <a:t>he singularity</a:t>
            </a:r>
          </a:p>
          <a:p>
            <a:pPr marL="0" indent="0" algn="ctr" eaLnBrk="1" hangingPunct="1">
              <a:buFontTx/>
              <a:buNone/>
            </a:pPr>
            <a:endParaRPr lang="en-US" sz="4800" b="1" dirty="0" smtClean="0">
              <a:solidFill>
                <a:schemeClr val="bg1"/>
              </a:solidFill>
            </a:endParaRPr>
          </a:p>
        </p:txBody>
      </p:sp>
    </p:spTree>
    <p:extLst>
      <p:ext uri="{BB962C8B-B14F-4D97-AF65-F5344CB8AC3E}">
        <p14:creationId xmlns="" xmlns:p14="http://schemas.microsoft.com/office/powerpoint/2010/main" val="34158603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0274" name="Rectangle 3"/>
          <p:cNvSpPr>
            <a:spLocks noGrp="1" noChangeArrowheads="1"/>
          </p:cNvSpPr>
          <p:nvPr>
            <p:ph type="title" idx="4294967295"/>
          </p:nvPr>
        </p:nvSpPr>
        <p:spPr/>
        <p:txBody>
          <a:bodyPr/>
          <a:lstStyle/>
          <a:p>
            <a:pPr eaLnBrk="1" hangingPunct="1"/>
            <a:endParaRPr lang="en-US" smtClean="0"/>
          </a:p>
        </p:txBody>
      </p:sp>
      <p:pic>
        <p:nvPicPr>
          <p:cNvPr id="310275" name="Picture 3" descr="ray.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 y="457200"/>
            <a:ext cx="8882063"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36646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4274" name="Picture 4" descr="singularit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14550" y="152400"/>
            <a:ext cx="4914900" cy="6553200"/>
          </a:xfrm>
          <a:prstGeom prst="rect">
            <a:avLst/>
          </a:prstGeom>
          <a:noFill/>
          <a:ln w="127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8016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5298" name="Picture 2" descr="time-transcendent-man.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1200" y="49213"/>
            <a:ext cx="5124450" cy="673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025457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smtClean="0"/>
          </a:p>
        </p:txBody>
      </p:sp>
      <p:sp>
        <p:nvSpPr>
          <p:cNvPr id="44035" name="Rectangle 3"/>
          <p:cNvSpPr>
            <a:spLocks noGrp="1" noChangeArrowheads="1"/>
          </p:cNvSpPr>
          <p:nvPr>
            <p:ph type="body" idx="1"/>
          </p:nvPr>
        </p:nvSpPr>
        <p:spPr/>
        <p:txBody>
          <a:bodyPr/>
          <a:lstStyle/>
          <a:p>
            <a:endParaRPr lang="en-US" smtClean="0"/>
          </a:p>
        </p:txBody>
      </p:sp>
      <p:pic>
        <p:nvPicPr>
          <p:cNvPr id="44036" name="Picture 4" descr="screensnap2_24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79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12985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en-US" smtClean="0"/>
          </a:p>
        </p:txBody>
      </p:sp>
      <p:sp>
        <p:nvSpPr>
          <p:cNvPr id="47107" name="Rectangle 3"/>
          <p:cNvSpPr>
            <a:spLocks noGrp="1" noChangeArrowheads="1"/>
          </p:cNvSpPr>
          <p:nvPr>
            <p:ph type="body" idx="1"/>
          </p:nvPr>
        </p:nvSpPr>
        <p:spPr/>
        <p:txBody>
          <a:bodyPr/>
          <a:lstStyle/>
          <a:p>
            <a:endParaRPr lang="en-US" smtClean="0"/>
          </a:p>
        </p:txBody>
      </p:sp>
      <p:pic>
        <p:nvPicPr>
          <p:cNvPr id="47108" name="Picture 4" descr="shaza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66800" y="954088"/>
            <a:ext cx="71628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36768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smtClean="0"/>
          </a:p>
        </p:txBody>
      </p:sp>
      <p:sp>
        <p:nvSpPr>
          <p:cNvPr id="50179" name="Rectangle 3"/>
          <p:cNvSpPr>
            <a:spLocks noGrp="1" noChangeArrowheads="1"/>
          </p:cNvSpPr>
          <p:nvPr>
            <p:ph type="body" idx="1"/>
          </p:nvPr>
        </p:nvSpPr>
        <p:spPr/>
        <p:txBody>
          <a:bodyPr/>
          <a:lstStyle/>
          <a:p>
            <a:endParaRPr lang="en-US" smtClean="0"/>
          </a:p>
        </p:txBody>
      </p:sp>
      <p:pic>
        <p:nvPicPr>
          <p:cNvPr id="50180" name="Picture 4" descr="moor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4288"/>
            <a:ext cx="85344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23665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en-US" smtClean="0"/>
          </a:p>
        </p:txBody>
      </p:sp>
      <p:sp>
        <p:nvSpPr>
          <p:cNvPr id="52227" name="Rectangle 3"/>
          <p:cNvSpPr>
            <a:spLocks noGrp="1" noChangeArrowheads="1"/>
          </p:cNvSpPr>
          <p:nvPr>
            <p:ph type="body" idx="1"/>
          </p:nvPr>
        </p:nvSpPr>
        <p:spPr/>
        <p:txBody>
          <a:bodyPr/>
          <a:lstStyle/>
          <a:p>
            <a:endParaRPr lang="en-US" smtClean="0"/>
          </a:p>
        </p:txBody>
      </p:sp>
      <p:pic>
        <p:nvPicPr>
          <p:cNvPr id="52228" name="Picture 6" descr="1000px-Transistor_Count_and_Moore's_Law_-_20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76200"/>
            <a:ext cx="7696200" cy="6757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05162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subTitle" idx="4294967295"/>
          </p:nvPr>
        </p:nvSpPr>
        <p:spPr>
          <a:xfrm>
            <a:off x="826718" y="1950904"/>
            <a:ext cx="7440460" cy="685800"/>
          </a:xfrm>
        </p:spPr>
        <p:txBody>
          <a:bodyPr/>
          <a:lstStyle/>
          <a:p>
            <a:pPr marL="0" indent="0" algn="ctr" eaLnBrk="1" hangingPunct="1">
              <a:buFontTx/>
              <a:buNone/>
            </a:pPr>
            <a:r>
              <a:rPr lang="en-US" sz="4800" b="1" dirty="0" smtClean="0">
                <a:solidFill>
                  <a:srgbClr val="FF9900"/>
                </a:solidFill>
              </a:rPr>
              <a:t>markgr.com/maweb2012</a:t>
            </a:r>
          </a:p>
          <a:p>
            <a:pPr marL="0" indent="0" algn="ctr" eaLnBrk="1" hangingPunct="1">
              <a:buFontTx/>
              <a:buNone/>
            </a:pPr>
            <a:endParaRPr lang="en-US" sz="4800" b="1" dirty="0" smtClean="0">
              <a:solidFill>
                <a:schemeClr val="bg1"/>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smtClean="0"/>
          </a:p>
        </p:txBody>
      </p:sp>
      <p:sp>
        <p:nvSpPr>
          <p:cNvPr id="53251" name="Rectangle 3"/>
          <p:cNvSpPr>
            <a:spLocks noGrp="1" noChangeArrowheads="1"/>
          </p:cNvSpPr>
          <p:nvPr>
            <p:ph type="body" idx="1"/>
          </p:nvPr>
        </p:nvSpPr>
        <p:spPr/>
        <p:txBody>
          <a:bodyPr/>
          <a:lstStyle/>
          <a:p>
            <a:endParaRPr lang="en-US" smtClean="0"/>
          </a:p>
        </p:txBody>
      </p:sp>
      <p:pic>
        <p:nvPicPr>
          <p:cNvPr id="53252" name="Picture 4" descr="Iomega-100-Zip-Driv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0700" y="533400"/>
            <a:ext cx="81026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195776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90149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ctrTitle" idx="4294967295"/>
          </p:nvPr>
        </p:nvSpPr>
        <p:spPr>
          <a:xfrm>
            <a:off x="762000" y="1905000"/>
            <a:ext cx="7772400" cy="1143000"/>
          </a:xfrm>
        </p:spPr>
        <p:txBody>
          <a:bodyPr/>
          <a:lstStyle/>
          <a:p>
            <a:pPr algn="ctr" eaLnBrk="1" hangingPunct="1"/>
            <a:r>
              <a:rPr lang="en-US" sz="4000" b="1" dirty="0" smtClean="0"/>
              <a:t>computer</a:t>
            </a:r>
            <a:r>
              <a:rPr lang="en-US" b="1" dirty="0" smtClean="0"/>
              <a:t> </a:t>
            </a:r>
            <a:br>
              <a:rPr lang="en-US" b="1" dirty="0" smtClean="0"/>
            </a:br>
            <a:endParaRPr lang="en-US" b="1" dirty="0" smtClean="0"/>
          </a:p>
        </p:txBody>
      </p:sp>
    </p:spTree>
    <p:extLst>
      <p:ext uri="{BB962C8B-B14F-4D97-AF65-F5344CB8AC3E}">
        <p14:creationId xmlns="" xmlns:p14="http://schemas.microsoft.com/office/powerpoint/2010/main" val="2625961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en-US" smtClean="0"/>
          </a:p>
        </p:txBody>
      </p:sp>
      <p:sp>
        <p:nvSpPr>
          <p:cNvPr id="57347" name="Rectangle 3"/>
          <p:cNvSpPr>
            <a:spLocks noChangeArrowheads="1"/>
          </p:cNvSpPr>
          <p:nvPr/>
        </p:nvSpPr>
        <p:spPr bwMode="auto">
          <a:xfrm>
            <a:off x="0" y="411480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endParaRPr lang="en-US" sz="2000">
              <a:solidFill>
                <a:srgbClr val="FFFFFF"/>
              </a:solidFill>
              <a:latin typeface="Verdana" pitchFamily="34" charset="0"/>
            </a:endParaRPr>
          </a:p>
        </p:txBody>
      </p:sp>
      <p:pic>
        <p:nvPicPr>
          <p:cNvPr id="57348" name="Picture 4" descr="thinkcentre-a61-desktop-pc"/>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0"/>
            <a:ext cx="85344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50176540"/>
      </p:ext>
    </p:extLst>
  </p:cSld>
  <p:clrMapOvr>
    <a:masterClrMapping/>
  </p:clrMapOvr>
  <mc:AlternateContent xmlns:mc="http://schemas.openxmlformats.org/markup-compatibility/2006">
    <mc:Choice xmlns=""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70" name="Picture 2" descr="ipad_her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5400" y="0"/>
            <a:ext cx="66294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40098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n-US" smtClean="0"/>
          </a:p>
        </p:txBody>
      </p:sp>
      <p:sp>
        <p:nvSpPr>
          <p:cNvPr id="60419" name="Rectangle 3"/>
          <p:cNvSpPr>
            <a:spLocks noGrp="1" noChangeArrowheads="1"/>
          </p:cNvSpPr>
          <p:nvPr>
            <p:ph type="body" idx="1"/>
          </p:nvPr>
        </p:nvSpPr>
        <p:spPr/>
        <p:txBody>
          <a:bodyPr/>
          <a:lstStyle/>
          <a:p>
            <a:endParaRPr lang="en-US" smtClean="0"/>
          </a:p>
        </p:txBody>
      </p:sp>
      <p:pic>
        <p:nvPicPr>
          <p:cNvPr id="6" name="Picture 5" descr="kno-tablet-dual.jpg"/>
          <p:cNvPicPr>
            <a:picLocks noChangeAspect="1"/>
          </p:cNvPicPr>
          <p:nvPr/>
        </p:nvPicPr>
        <p:blipFill>
          <a:blip r:embed="rId3" cstate="print"/>
          <a:stretch>
            <a:fillRect/>
          </a:stretch>
        </p:blipFill>
        <p:spPr>
          <a:xfrm>
            <a:off x="446756" y="0"/>
            <a:ext cx="8250487" cy="6858000"/>
          </a:xfrm>
          <a:prstGeom prst="rect">
            <a:avLst/>
          </a:prstGeom>
        </p:spPr>
      </p:pic>
    </p:spTree>
    <p:extLst>
      <p:ext uri="{BB962C8B-B14F-4D97-AF65-F5344CB8AC3E}">
        <p14:creationId xmlns="" xmlns:p14="http://schemas.microsoft.com/office/powerpoint/2010/main" val="28463420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p:txBody>
          <a:bodyPr/>
          <a:lstStyle/>
          <a:p>
            <a:endParaRPr lang="en-US" smtClean="0"/>
          </a:p>
        </p:txBody>
      </p:sp>
      <p:pic>
        <p:nvPicPr>
          <p:cNvPr id="61443" name="Picture 4" descr="lg-display-19-inch-e-ink.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863" y="1447800"/>
            <a:ext cx="8804275"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246413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idx="4294967295"/>
          </p:nvPr>
        </p:nvSpPr>
        <p:spPr>
          <a:xfrm>
            <a:off x="762000" y="685800"/>
            <a:ext cx="7772400" cy="1143000"/>
          </a:xfrm>
        </p:spPr>
        <p:txBody>
          <a:bodyPr/>
          <a:lstStyle/>
          <a:p>
            <a:pPr algn="ctr" eaLnBrk="1" hangingPunct="1"/>
            <a:r>
              <a:rPr lang="en-US" sz="3600" b="1" dirty="0" smtClean="0">
                <a:solidFill>
                  <a:srgbClr val="C0C0C0"/>
                </a:solidFill>
                <a:latin typeface="Arial" pitchFamily="34" charset="0"/>
                <a:cs typeface="Arial" pitchFamily="34" charset="0"/>
              </a:rPr>
              <a:t>A Keyboard and a Mouse</a:t>
            </a:r>
            <a:r>
              <a:rPr lang="en-US" sz="3600" b="1" dirty="0" smtClean="0">
                <a:latin typeface="Arial" pitchFamily="34" charset="0"/>
                <a:cs typeface="Arial" pitchFamily="34" charset="0"/>
              </a:rPr>
              <a:t/>
            </a:r>
            <a:br>
              <a:rPr lang="en-US" sz="3600" b="1" dirty="0" smtClean="0">
                <a:latin typeface="Arial" pitchFamily="34" charset="0"/>
                <a:cs typeface="Arial" pitchFamily="34" charset="0"/>
              </a:rPr>
            </a:br>
            <a:r>
              <a:rPr lang="en-US" sz="3600" b="1" dirty="0" smtClean="0">
                <a:latin typeface="Arial" pitchFamily="34" charset="0"/>
                <a:cs typeface="Arial" pitchFamily="34" charset="0"/>
              </a:rPr>
              <a:t>that’s so 1970’s</a:t>
            </a:r>
            <a:r>
              <a:rPr lang="en-US" b="1" dirty="0" smtClean="0"/>
              <a:t/>
            </a:r>
            <a:br>
              <a:rPr lang="en-US" b="1" dirty="0" smtClean="0"/>
            </a:br>
            <a:endParaRPr lang="en-US" b="1" dirty="0" smtClean="0"/>
          </a:p>
        </p:txBody>
      </p:sp>
      <p:pic>
        <p:nvPicPr>
          <p:cNvPr id="59395" name="Picture 2" descr="index.pn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048000"/>
            <a:ext cx="9144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286240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973074"/>
            <a:ext cx="8215248" cy="4580001"/>
          </a:xfrm>
          <a:prstGeom prst="rect">
            <a:avLst/>
          </a:prstGeom>
        </p:spPr>
      </p:pic>
    </p:spTree>
    <p:extLst>
      <p:ext uri="{BB962C8B-B14F-4D97-AF65-F5344CB8AC3E}">
        <p14:creationId xmlns="" xmlns:p14="http://schemas.microsoft.com/office/powerpoint/2010/main" val="224318500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59746"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0800"/>
            <a:ext cx="9144000" cy="675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subTitle" idx="4294967295"/>
          </p:nvPr>
        </p:nvSpPr>
        <p:spPr>
          <a:xfrm>
            <a:off x="1081824" y="528532"/>
            <a:ext cx="7018987" cy="685800"/>
          </a:xfrm>
        </p:spPr>
        <p:txBody>
          <a:bodyPr/>
          <a:lstStyle/>
          <a:p>
            <a:pPr marL="0" indent="0" algn="ctr" eaLnBrk="1" hangingPunct="1">
              <a:buFontTx/>
              <a:buNone/>
            </a:pPr>
            <a:r>
              <a:rPr lang="en-US" sz="4800" b="1" dirty="0" smtClean="0">
                <a:solidFill>
                  <a:srgbClr val="FFC000"/>
                </a:solidFill>
              </a:rPr>
              <a:t>Two Goals </a:t>
            </a:r>
          </a:p>
          <a:p>
            <a:pPr marL="0" indent="0" algn="ctr" eaLnBrk="1" hangingPunct="1">
              <a:buFontTx/>
              <a:buNone/>
            </a:pPr>
            <a:endParaRPr lang="en-US" sz="4800" b="1" dirty="0" smtClean="0">
              <a:solidFill>
                <a:schemeClr val="bg1"/>
              </a:solidFill>
            </a:endParaRPr>
          </a:p>
        </p:txBody>
      </p:sp>
      <p:sp>
        <p:nvSpPr>
          <p:cNvPr id="3" name="Text Box 4"/>
          <p:cNvSpPr txBox="1">
            <a:spLocks noChangeArrowheads="1"/>
          </p:cNvSpPr>
          <p:nvPr/>
        </p:nvSpPr>
        <p:spPr bwMode="auto">
          <a:xfrm>
            <a:off x="474445" y="2274768"/>
            <a:ext cx="8360228" cy="3788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Bef>
                <a:spcPts val="600"/>
              </a:spcBef>
              <a:spcAft>
                <a:spcPct val="20000"/>
              </a:spcAft>
              <a:buFontTx/>
              <a:buAutoNum type="arabicPeriod"/>
            </a:pPr>
            <a:r>
              <a:rPr lang="en-US" sz="2800" b="1" dirty="0" smtClean="0">
                <a:cs typeface="Arial" pitchFamily="34" charset="0"/>
              </a:rPr>
              <a:t>Think about  how you think about content.</a:t>
            </a:r>
            <a:endParaRPr lang="en-US" sz="2800" b="1" dirty="0">
              <a:cs typeface="Arial" pitchFamily="34" charset="0"/>
            </a:endParaRPr>
          </a:p>
          <a:p>
            <a:pPr eaLnBrk="1" hangingPunct="1">
              <a:spcBef>
                <a:spcPts val="600"/>
              </a:spcBef>
              <a:spcAft>
                <a:spcPct val="20000"/>
              </a:spcAft>
              <a:buFontTx/>
              <a:buAutoNum type="arabicPeriod"/>
            </a:pPr>
            <a:r>
              <a:rPr lang="en-US" sz="2800" b="1" dirty="0" smtClean="0">
                <a:cs typeface="Arial" pitchFamily="34" charset="0"/>
              </a:rPr>
              <a:t>Think about  how you think about the web and technology.</a:t>
            </a: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13"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online.jpg"/>
          <p:cNvPicPr>
            <a:picLocks noChangeAspect="1"/>
          </p:cNvPicPr>
          <p:nvPr/>
        </p:nvPicPr>
        <p:blipFill>
          <a:blip r:embed="rId3" cstate="print"/>
          <a:stretch>
            <a:fillRect/>
          </a:stretch>
        </p:blipFill>
        <p:spPr>
          <a:xfrm>
            <a:off x="25471" y="0"/>
            <a:ext cx="9093058" cy="6858000"/>
          </a:xfrm>
          <a:prstGeom prst="rect">
            <a:avLst/>
          </a:prstGeom>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427038"/>
            <a:ext cx="8229600" cy="868362"/>
          </a:xfrm>
          <a:noFill/>
        </p:spPr>
        <p:txBody>
          <a:bodyPr/>
          <a:lstStyle/>
          <a:p>
            <a:pPr eaLnBrk="1" hangingPunct="1"/>
            <a:r>
              <a:rPr lang="en-US" sz="4800" b="1" smtClean="0">
                <a:solidFill>
                  <a:srgbClr val="FF9933"/>
                </a:solidFill>
              </a:rPr>
              <a:t>Marketing 2.0</a:t>
            </a:r>
          </a:p>
        </p:txBody>
      </p:sp>
      <p:sp>
        <p:nvSpPr>
          <p:cNvPr id="38915" name="Rectangle 3"/>
          <p:cNvSpPr>
            <a:spLocks noGrp="1" noChangeArrowheads="1"/>
          </p:cNvSpPr>
          <p:nvPr>
            <p:ph type="body" idx="4294967295"/>
          </p:nvPr>
        </p:nvSpPr>
        <p:spPr/>
        <p:txBody>
          <a:bodyPr/>
          <a:lstStyle/>
          <a:p>
            <a:pPr eaLnBrk="1" hangingPunct="1"/>
            <a:endParaRPr lang="en-US" smtClean="0"/>
          </a:p>
        </p:txBody>
      </p:sp>
      <p:pic>
        <p:nvPicPr>
          <p:cNvPr id="38916" name="Picture 4" descr="title"/>
          <p:cNvPicPr>
            <a:picLocks noChangeAspect="1" noChangeArrowheads="1"/>
          </p:cNvPicPr>
          <p:nvPr/>
        </p:nvPicPr>
        <p:blipFill>
          <a:blip r:embed="rId3" cstate="print"/>
          <a:srcRect/>
          <a:stretch>
            <a:fillRect/>
          </a:stretch>
        </p:blipFill>
        <p:spPr bwMode="auto">
          <a:xfrm>
            <a:off x="2438400" y="1981200"/>
            <a:ext cx="46482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pPr eaLnBrk="1" hangingPunct="1"/>
            <a:endParaRPr lang="en-US" smtClean="0"/>
          </a:p>
        </p:txBody>
      </p:sp>
      <p:pic>
        <p:nvPicPr>
          <p:cNvPr id="39939" name="Picture 4" descr="socialnomics-book-cover.jpg"/>
          <p:cNvPicPr>
            <a:picLocks noChangeAspect="1"/>
          </p:cNvPicPr>
          <p:nvPr/>
        </p:nvPicPr>
        <p:blipFill>
          <a:blip r:embed="rId3" cstate="print"/>
          <a:srcRect/>
          <a:stretch>
            <a:fillRect/>
          </a:stretch>
        </p:blipFill>
        <p:spPr bwMode="auto">
          <a:xfrm>
            <a:off x="0" y="950913"/>
            <a:ext cx="3514725" cy="5308600"/>
          </a:xfrm>
          <a:prstGeom prst="rect">
            <a:avLst/>
          </a:prstGeom>
          <a:noFill/>
          <a:ln w="9525">
            <a:noFill/>
            <a:miter lim="800000"/>
            <a:headEnd/>
            <a:tailEnd/>
          </a:ln>
        </p:spPr>
      </p:pic>
      <p:sp>
        <p:nvSpPr>
          <p:cNvPr id="39940" name="Text Box 4"/>
          <p:cNvSpPr txBox="1">
            <a:spLocks noChangeArrowheads="1"/>
          </p:cNvSpPr>
          <p:nvPr/>
        </p:nvSpPr>
        <p:spPr bwMode="auto">
          <a:xfrm>
            <a:off x="3644900" y="1363663"/>
            <a:ext cx="5419725" cy="3108325"/>
          </a:xfrm>
          <a:prstGeom prst="rect">
            <a:avLst/>
          </a:prstGeom>
          <a:noFill/>
          <a:ln w="9525">
            <a:noFill/>
            <a:miter lim="800000"/>
            <a:headEnd/>
            <a:tailEnd/>
          </a:ln>
        </p:spPr>
        <p:txBody>
          <a:bodyPr>
            <a:spAutoFit/>
          </a:bodyPr>
          <a:lstStyle/>
          <a:p>
            <a:r>
              <a:rPr lang="en-US" sz="2800" smtClean="0">
                <a:solidFill>
                  <a:srgbClr val="FFFFFF"/>
                </a:solidFill>
                <a:latin typeface="Arial" charset="0"/>
              </a:rPr>
              <a:t>Million dollar TV ads are no longer the king influencer of purchase intent</a:t>
            </a:r>
          </a:p>
          <a:p>
            <a:endParaRPr lang="en-US" sz="2800" smtClean="0">
              <a:solidFill>
                <a:srgbClr val="FFFFFF"/>
              </a:solidFill>
              <a:latin typeface="Arial" charset="0"/>
            </a:endParaRPr>
          </a:p>
          <a:p>
            <a:r>
              <a:rPr lang="en-US" sz="2800" smtClean="0">
                <a:solidFill>
                  <a:srgbClr val="FFFFFF"/>
                </a:solidFill>
                <a:latin typeface="Arial" charset="0"/>
              </a:rPr>
              <a:t>People referring products and services via social media tools are the new king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endParaRPr lang="en-US" smtClean="0"/>
          </a:p>
        </p:txBody>
      </p:sp>
      <p:sp>
        <p:nvSpPr>
          <p:cNvPr id="41987" name="Text Box 3"/>
          <p:cNvSpPr txBox="1">
            <a:spLocks noChangeArrowheads="1"/>
          </p:cNvSpPr>
          <p:nvPr/>
        </p:nvSpPr>
        <p:spPr bwMode="auto">
          <a:xfrm>
            <a:off x="1173163" y="2130425"/>
            <a:ext cx="7742237" cy="954088"/>
          </a:xfrm>
          <a:prstGeom prst="rect">
            <a:avLst/>
          </a:prstGeom>
          <a:noFill/>
          <a:ln w="9525">
            <a:noFill/>
            <a:miter lim="800000"/>
            <a:headEnd/>
            <a:tailEnd/>
          </a:ln>
        </p:spPr>
        <p:txBody>
          <a:bodyPr wrap="none">
            <a:spAutoFit/>
          </a:bodyPr>
          <a:lstStyle/>
          <a:p>
            <a:pPr algn="r"/>
            <a:r>
              <a:rPr lang="en-US" sz="2800" smtClean="0">
                <a:solidFill>
                  <a:srgbClr val="FF9933"/>
                </a:solidFill>
                <a:latin typeface="Arial" charset="0"/>
              </a:rPr>
              <a:t>78% of consumers trust peer recommendations</a:t>
            </a:r>
          </a:p>
          <a:p>
            <a:pPr algn="r"/>
            <a:r>
              <a:rPr lang="en-US" sz="2800" smtClean="0">
                <a:solidFill>
                  <a:srgbClr val="FF9933"/>
                </a:solidFill>
                <a:latin typeface="Arial" charset="0"/>
              </a:rPr>
              <a:t>14% trust advertisements</a:t>
            </a:r>
            <a:endParaRPr lang="en-US" sz="3600" smtClean="0">
              <a:solidFill>
                <a:srgbClr val="CC99FF"/>
              </a:solidFill>
              <a:latin typeface="Arial"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3"/>
          <p:cNvSpPr>
            <a:spLocks noGrp="1" noChangeArrowheads="1"/>
          </p:cNvSpPr>
          <p:nvPr>
            <p:ph type="body" idx="4294967295"/>
          </p:nvPr>
        </p:nvSpPr>
        <p:spPr>
          <a:xfrm>
            <a:off x="3962400" y="1219200"/>
            <a:ext cx="5432425" cy="3600450"/>
          </a:xfrm>
        </p:spPr>
        <p:txBody>
          <a:bodyPr/>
          <a:lstStyle/>
          <a:p>
            <a:pPr marL="0" indent="0" algn="ctr" eaLnBrk="1" hangingPunct="1">
              <a:spcBef>
                <a:spcPct val="0"/>
              </a:spcBef>
              <a:buFontTx/>
              <a:buNone/>
            </a:pPr>
            <a:r>
              <a:rPr lang="en-US" b="1" smtClean="0">
                <a:solidFill>
                  <a:schemeClr val="bg1"/>
                </a:solidFill>
              </a:rPr>
              <a:t>“The arrival of the Net Generation means </a:t>
            </a:r>
          </a:p>
          <a:p>
            <a:pPr marL="0" indent="0" algn="ctr" eaLnBrk="1" hangingPunct="1">
              <a:spcBef>
                <a:spcPct val="0"/>
              </a:spcBef>
              <a:buFontTx/>
              <a:buNone/>
            </a:pPr>
            <a:r>
              <a:rPr lang="en-US" b="1" smtClean="0">
                <a:solidFill>
                  <a:schemeClr val="bg1"/>
                </a:solidFill>
              </a:rPr>
              <a:t>that many of marketing’s fundamental tenets </a:t>
            </a:r>
          </a:p>
          <a:p>
            <a:pPr marL="0" indent="0" algn="ctr" eaLnBrk="1" hangingPunct="1">
              <a:spcBef>
                <a:spcPct val="0"/>
              </a:spcBef>
              <a:buFontTx/>
              <a:buNone/>
            </a:pPr>
            <a:r>
              <a:rPr lang="en-US" b="1" smtClean="0">
                <a:solidFill>
                  <a:schemeClr val="bg1"/>
                </a:solidFill>
              </a:rPr>
              <a:t>must change”</a:t>
            </a:r>
          </a:p>
          <a:p>
            <a:pPr marL="0" indent="0" eaLnBrk="1" hangingPunct="1">
              <a:buFontTx/>
              <a:buNone/>
            </a:pPr>
            <a:endParaRPr lang="en-US" smtClean="0">
              <a:solidFill>
                <a:srgbClr val="66FF66"/>
              </a:solidFill>
            </a:endParaRPr>
          </a:p>
        </p:txBody>
      </p:sp>
      <p:pic>
        <p:nvPicPr>
          <p:cNvPr id="40963" name="Picture 5" descr="2590860160_d0fc67e6ee"/>
          <p:cNvPicPr>
            <a:picLocks noChangeAspect="1" noChangeArrowheads="1"/>
          </p:cNvPicPr>
          <p:nvPr/>
        </p:nvPicPr>
        <p:blipFill>
          <a:blip r:embed="rId3" cstate="print"/>
          <a:srcRect/>
          <a:stretch>
            <a:fillRect/>
          </a:stretch>
        </p:blipFill>
        <p:spPr bwMode="auto">
          <a:xfrm>
            <a:off x="117475" y="762000"/>
            <a:ext cx="361632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endParaRPr lang="en-US" smtClean="0"/>
          </a:p>
        </p:txBody>
      </p:sp>
      <p:sp>
        <p:nvSpPr>
          <p:cNvPr id="43011" name="Rectangle 3"/>
          <p:cNvSpPr>
            <a:spLocks noGrp="1" noChangeArrowheads="1"/>
          </p:cNvSpPr>
          <p:nvPr>
            <p:ph type="body" idx="4294967295"/>
          </p:nvPr>
        </p:nvSpPr>
        <p:spPr/>
        <p:txBody>
          <a:bodyPr/>
          <a:lstStyle/>
          <a:p>
            <a:pPr eaLnBrk="1" hangingPunct="1"/>
            <a:endParaRPr lang="en-US" smtClean="0"/>
          </a:p>
        </p:txBody>
      </p:sp>
      <p:pic>
        <p:nvPicPr>
          <p:cNvPr id="43012" name="Picture 4" descr="unitedlogo"/>
          <p:cNvPicPr>
            <a:picLocks noChangeAspect="1" noChangeArrowheads="1"/>
          </p:cNvPicPr>
          <p:nvPr/>
        </p:nvPicPr>
        <p:blipFill>
          <a:blip r:embed="rId3" cstate="print"/>
          <a:srcRect/>
          <a:stretch>
            <a:fillRect/>
          </a:stretch>
        </p:blipFill>
        <p:spPr bwMode="auto">
          <a:xfrm>
            <a:off x="2209800" y="1304925"/>
            <a:ext cx="47244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n-US" smtClean="0">
                <a:solidFill>
                  <a:srgbClr val="FF9933"/>
                </a:solidFill>
              </a:rPr>
              <a:t>United Breaks Guitars</a:t>
            </a:r>
          </a:p>
        </p:txBody>
      </p:sp>
      <p:sp>
        <p:nvSpPr>
          <p:cNvPr id="44035" name="Rectangle 3"/>
          <p:cNvSpPr>
            <a:spLocks noGrp="1" noChangeArrowheads="1"/>
          </p:cNvSpPr>
          <p:nvPr>
            <p:ph type="body" idx="4294967295"/>
          </p:nvPr>
        </p:nvSpPr>
        <p:spPr/>
        <p:txBody>
          <a:bodyPr/>
          <a:lstStyle/>
          <a:p>
            <a:pPr eaLnBrk="1" hangingPunct="1"/>
            <a:endParaRPr lang="en-US" smtClean="0"/>
          </a:p>
        </p:txBody>
      </p:sp>
      <p:pic>
        <p:nvPicPr>
          <p:cNvPr id="44036" name="Picture 4" descr="Untitled">
            <a:hlinkClick r:id="rId3"/>
          </p:cNvPr>
          <p:cNvPicPr>
            <a:picLocks noChangeAspect="1" noChangeArrowheads="1"/>
          </p:cNvPicPr>
          <p:nvPr/>
        </p:nvPicPr>
        <p:blipFill>
          <a:blip r:embed="rId4" cstate="print"/>
          <a:srcRect/>
          <a:stretch>
            <a:fillRect/>
          </a:stretch>
        </p:blipFill>
        <p:spPr bwMode="auto">
          <a:xfrm>
            <a:off x="1524000" y="1752600"/>
            <a:ext cx="6257925"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body" idx="4294967295"/>
          </p:nvPr>
        </p:nvSpPr>
        <p:spPr/>
        <p:txBody>
          <a:bodyPr/>
          <a:lstStyle/>
          <a:p>
            <a:pPr eaLnBrk="1" hangingPunct="1"/>
            <a:endParaRPr lang="en-US" smtClean="0"/>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34143" y="193841"/>
            <a:ext cx="3830957" cy="6005624"/>
          </a:xfrm>
          <a:prstGeom prst="rect">
            <a:avLst/>
          </a:prstGeom>
        </p:spPr>
      </p:pic>
    </p:spTree>
    <p:extLst>
      <p:ext uri="{BB962C8B-B14F-4D97-AF65-F5344CB8AC3E}">
        <p14:creationId xmlns="" xmlns:p14="http://schemas.microsoft.com/office/powerpoint/2010/main" val="2621711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508375" y="2103438"/>
            <a:ext cx="5360988" cy="1089025"/>
          </a:xfrm>
          <a:prstGeom prst="rect">
            <a:avLst/>
          </a:prstGeom>
          <a:noFill/>
          <a:ln w="9525" algn="ctr">
            <a:noFill/>
            <a:miter lim="800000"/>
            <a:headEnd/>
            <a:tailEnd/>
          </a:ln>
        </p:spPr>
        <p:txBody>
          <a:bodyPr wrap="none">
            <a:spAutoFit/>
          </a:bodyPr>
          <a:lstStyle/>
          <a:p>
            <a:pPr algn="r">
              <a:lnSpc>
                <a:spcPct val="135000"/>
              </a:lnSpc>
            </a:pPr>
            <a:r>
              <a:rPr lang="en-US" sz="2400" b="1" smtClean="0">
                <a:solidFill>
                  <a:srgbClr val="FF9933"/>
                </a:solidFill>
                <a:latin typeface="Verdana" pitchFamily="34" charset="0"/>
              </a:rPr>
              <a:t>don’t just work on your brand</a:t>
            </a:r>
          </a:p>
          <a:p>
            <a:pPr algn="r">
              <a:lnSpc>
                <a:spcPct val="135000"/>
              </a:lnSpc>
            </a:pPr>
            <a:r>
              <a:rPr lang="en-US" sz="2400" b="1" smtClean="0">
                <a:solidFill>
                  <a:srgbClr val="FF9933"/>
                </a:solidFill>
                <a:latin typeface="Verdana" pitchFamily="34" charset="0"/>
              </a:rPr>
              <a:t>work on your reputation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dirty="0" smtClean="0">
                <a:solidFill>
                  <a:srgbClr val="FF9933"/>
                </a:solidFill>
              </a:rPr>
              <a:t>Content</a:t>
            </a:r>
          </a:p>
        </p:txBody>
      </p:sp>
      <p:sp>
        <p:nvSpPr>
          <p:cNvPr id="174083" name="Text Box 4"/>
          <p:cNvSpPr txBox="1">
            <a:spLocks noChangeArrowheads="1"/>
          </p:cNvSpPr>
          <p:nvPr/>
        </p:nvSpPr>
        <p:spPr bwMode="auto">
          <a:xfrm>
            <a:off x="1142169" y="1684105"/>
            <a:ext cx="6944817" cy="3760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dirty="0" smtClean="0">
                <a:cs typeface="Arial" pitchFamily="34" charset="0"/>
              </a:rPr>
              <a:t>What it is (rich media and more)</a:t>
            </a:r>
            <a:endParaRPr lang="en-US" b="1" dirty="0">
              <a:cs typeface="Arial" pitchFamily="34" charset="0"/>
            </a:endParaRPr>
          </a:p>
          <a:p>
            <a:pPr eaLnBrk="1" hangingPunct="1"/>
            <a:endParaRPr lang="en-US" b="1" dirty="0">
              <a:solidFill>
                <a:srgbClr val="FFFFFF"/>
              </a:solidFill>
              <a:cs typeface="Arial" pitchFamily="34" charset="0"/>
            </a:endParaRPr>
          </a:p>
          <a:p>
            <a:pPr eaLnBrk="1" hangingPunct="1">
              <a:buFontTx/>
              <a:buChar char="•"/>
            </a:pPr>
            <a:endParaRPr lang="en-US" sz="2800" b="1" dirty="0">
              <a:solidFill>
                <a:srgbClr val="FFFFFF"/>
              </a:solidFill>
              <a:cs typeface="Arial" pitchFamily="34" charset="0"/>
            </a:endParaRPr>
          </a:p>
          <a:p>
            <a:pPr eaLnBrk="1" hangingPunct="1"/>
            <a:endParaRPr lang="en-US" sz="2800" b="1" dirty="0">
              <a:solidFill>
                <a:srgbClr val="FFFFFF"/>
              </a:solidFill>
              <a:cs typeface="Arial" pitchFamily="34" charset="0"/>
            </a:endParaRPr>
          </a:p>
          <a:p>
            <a:pPr algn="r" eaLnBrk="1" hangingPunct="1"/>
            <a:endParaRPr lang="en-US" sz="2000" b="1" i="1" dirty="0">
              <a:solidFill>
                <a:srgbClr val="FFFFFF"/>
              </a:solidFill>
              <a:cs typeface="Arial" pitchFamily="34" charset="0"/>
            </a:endParaRPr>
          </a:p>
          <a:p>
            <a:pPr eaLnBrk="1" hangingPunct="1"/>
            <a:endParaRPr lang="en-US" sz="2800" b="1" i="1" dirty="0">
              <a:solidFill>
                <a:srgbClr val="FFFFFF"/>
              </a:solidFill>
              <a:cs typeface="Arial" pitchFamily="34" charset="0"/>
            </a:endParaRPr>
          </a:p>
          <a:p>
            <a:pPr eaLnBrk="1" hangingPunct="1"/>
            <a:endParaRPr lang="en-US" sz="2800" b="1" dirty="0">
              <a:solidFill>
                <a:srgbClr val="FF9933"/>
              </a:solidFill>
              <a:cs typeface="Arial" pitchFamily="34" charset="0"/>
            </a:endParaRPr>
          </a:p>
          <a:p>
            <a:pPr eaLnBrk="1" hangingPunct="1"/>
            <a:endParaRPr lang="en-US" sz="3600" dirty="0">
              <a:solidFill>
                <a:srgbClr val="FF9933"/>
              </a:solidFill>
              <a:cs typeface="Arial" pitchFamily="34" charset="0"/>
            </a:endParaRPr>
          </a:p>
        </p:txBody>
      </p:sp>
    </p:spTree>
    <p:extLst>
      <p:ext uri="{BB962C8B-B14F-4D97-AF65-F5344CB8AC3E}">
        <p14:creationId xmlns="" xmlns:p14="http://schemas.microsoft.com/office/powerpoint/2010/main" val="2414603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457200" y="427038"/>
            <a:ext cx="8229600" cy="868362"/>
          </a:xfrm>
          <a:noFill/>
        </p:spPr>
        <p:txBody>
          <a:bodyPr/>
          <a:lstStyle/>
          <a:p>
            <a:pPr eaLnBrk="1" hangingPunct="1"/>
            <a:r>
              <a:rPr lang="en-US" sz="4800" b="1" dirty="0" smtClean="0">
                <a:solidFill>
                  <a:srgbClr val="FF9933"/>
                </a:solidFill>
              </a:rPr>
              <a:t>Social Media Research</a:t>
            </a:r>
          </a:p>
        </p:txBody>
      </p:sp>
      <p:sp>
        <p:nvSpPr>
          <p:cNvPr id="129027" name="Rectangle 3"/>
          <p:cNvSpPr>
            <a:spLocks noGrp="1" noChangeArrowheads="1"/>
          </p:cNvSpPr>
          <p:nvPr>
            <p:ph type="body" idx="4294967295"/>
          </p:nvPr>
        </p:nvSpPr>
        <p:spPr/>
        <p:txBody>
          <a:bodyPr/>
          <a:lstStyle/>
          <a:p>
            <a:pPr eaLnBrk="1" hangingPunct="1"/>
            <a:endParaRPr lang="en-US" smtClean="0"/>
          </a:p>
        </p:txBody>
      </p:sp>
      <p:pic>
        <p:nvPicPr>
          <p:cNvPr id="129028" name="Picture 4" descr="ti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38400" y="1981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idx="4294967295"/>
          </p:nvPr>
        </p:nvSpPr>
        <p:spPr>
          <a:xfrm>
            <a:off x="2006600" y="1220788"/>
            <a:ext cx="7137400" cy="1128712"/>
          </a:xfrm>
        </p:spPr>
        <p:txBody>
          <a:bodyPr/>
          <a:lstStyle/>
          <a:p>
            <a:pPr algn="l" eaLnBrk="1" hangingPunct="1"/>
            <a:r>
              <a:rPr lang="en-US" sz="2800" smtClean="0">
                <a:latin typeface="Arial Narrow" pitchFamily="34" charset="0"/>
              </a:rPr>
              <a:t>Should colleges create a presence on social networks or communities to promote their programs?	</a:t>
            </a:r>
          </a:p>
        </p:txBody>
      </p:sp>
      <p:sp>
        <p:nvSpPr>
          <p:cNvPr id="142339" name="Rectangle 3"/>
          <p:cNvSpPr>
            <a:spLocks noGrp="1" noChangeArrowheads="1"/>
          </p:cNvSpPr>
          <p:nvPr>
            <p:ph type="subTitle" idx="4294967295"/>
          </p:nvPr>
        </p:nvSpPr>
        <p:spPr>
          <a:xfrm>
            <a:off x="3203575" y="3201988"/>
            <a:ext cx="4660900" cy="1752600"/>
          </a:xfrm>
        </p:spPr>
        <p:txBody>
          <a:bodyPr/>
          <a:lstStyle/>
          <a:p>
            <a:pPr marL="0" indent="0" eaLnBrk="1" hangingPunct="1"/>
            <a:r>
              <a:rPr lang="en-US" b="1" smtClean="0"/>
              <a:t>Yes			74%</a:t>
            </a:r>
          </a:p>
          <a:p>
            <a:pPr marL="0" indent="0" eaLnBrk="1" hangingPunct="1"/>
            <a:r>
              <a:rPr lang="en-US" smtClean="0"/>
              <a:t>No			23%	 </a:t>
            </a:r>
          </a:p>
          <a:p>
            <a:pPr marL="0" indent="0" eaLnBrk="1" hangingPunct="1"/>
            <a:r>
              <a:rPr lang="en-US" smtClean="0"/>
              <a:t>Don’t know	  3%</a:t>
            </a:r>
          </a:p>
          <a:p>
            <a:pPr marL="0" indent="0" algn="ctr" eaLnBrk="1" hangingPunct="1"/>
            <a:endParaRPr lang="en-US" smtClean="0"/>
          </a:p>
        </p:txBody>
      </p:sp>
      <p:sp>
        <p:nvSpPr>
          <p:cNvPr id="142340" name="Rectangle 2"/>
          <p:cNvSpPr>
            <a:spLocks noChangeArrowheads="1"/>
          </p:cNvSpPr>
          <p:nvPr/>
        </p:nvSpPr>
        <p:spPr bwMode="auto">
          <a:xfrm>
            <a:off x="2551113" y="349250"/>
            <a:ext cx="57785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lstStyle/>
          <a:p>
            <a:pPr algn="ctr"/>
            <a:r>
              <a:rPr lang="en-US" b="1">
                <a:solidFill>
                  <a:srgbClr val="333333"/>
                </a:solidFill>
              </a:rPr>
              <a:t>2010 E-Expectations Survey</a:t>
            </a:r>
            <a:r>
              <a:rPr lang="en-US">
                <a:solidFill>
                  <a:srgbClr val="333333"/>
                </a:solidFill>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idx="4294967295"/>
          </p:nvPr>
        </p:nvSpPr>
        <p:spPr>
          <a:xfrm>
            <a:off x="2493963" y="2308225"/>
            <a:ext cx="6480175" cy="1470025"/>
          </a:xfrm>
        </p:spPr>
        <p:txBody>
          <a:bodyPr/>
          <a:lstStyle/>
          <a:p>
            <a:pPr algn="l" eaLnBrk="1" hangingPunct="1"/>
            <a:r>
              <a:rPr lang="en-US" b="1" smtClean="0">
                <a:latin typeface="Arial Narrow" pitchFamily="34" charset="0"/>
              </a:rPr>
              <a:t>80%</a:t>
            </a:r>
            <a:r>
              <a:rPr lang="en-US" smtClean="0">
                <a:latin typeface="Arial Narrow" pitchFamily="34" charset="0"/>
              </a:rPr>
              <a:t> are looking for both official and unofficial content</a:t>
            </a:r>
          </a:p>
        </p:txBody>
      </p:sp>
      <p:sp>
        <p:nvSpPr>
          <p:cNvPr id="144387" name="Rectangle 2"/>
          <p:cNvSpPr>
            <a:spLocks noChangeArrowheads="1"/>
          </p:cNvSpPr>
          <p:nvPr/>
        </p:nvSpPr>
        <p:spPr bwMode="auto">
          <a:xfrm>
            <a:off x="2551113" y="349250"/>
            <a:ext cx="57785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lstStyle/>
          <a:p>
            <a:pPr algn="ctr"/>
            <a:r>
              <a:rPr lang="en-US" b="1">
                <a:solidFill>
                  <a:srgbClr val="333333"/>
                </a:solidFill>
              </a:rPr>
              <a:t>2010 E-Expectations Survey</a:t>
            </a:r>
            <a:r>
              <a:rPr lang="en-US">
                <a:solidFill>
                  <a:srgbClr val="333333"/>
                </a:solidFill>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0" y="1150706"/>
            <a:ext cx="9144000" cy="57072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400">
              <a:solidFill>
                <a:srgbClr val="000000"/>
              </a:solidFill>
              <a:latin typeface="Times" charset="0"/>
            </a:endParaRPr>
          </a:p>
        </p:txBody>
      </p:sp>
      <p:sp>
        <p:nvSpPr>
          <p:cNvPr id="4" name="Title 3"/>
          <p:cNvSpPr>
            <a:spLocks noGrp="1"/>
          </p:cNvSpPr>
          <p:nvPr>
            <p:ph type="title"/>
          </p:nvPr>
        </p:nvSpPr>
        <p:spPr>
          <a:xfrm>
            <a:off x="285750" y="17788"/>
            <a:ext cx="8229600" cy="1143000"/>
          </a:xfrm>
        </p:spPr>
        <p:txBody>
          <a:bodyPr/>
          <a:lstStyle/>
          <a:p>
            <a:r>
              <a:rPr lang="en-US" sz="4000" b="1" dirty="0" smtClean="0">
                <a:latin typeface="Arial" pitchFamily="34" charset="0"/>
                <a:cs typeface="Arial" pitchFamily="34" charset="0"/>
              </a:rPr>
              <a:t>2011 </a:t>
            </a:r>
            <a:r>
              <a:rPr lang="en-US" sz="4000" b="1" dirty="0" err="1" smtClean="0">
                <a:latin typeface="Arial" pitchFamily="34" charset="0"/>
                <a:cs typeface="Arial" pitchFamily="34" charset="0"/>
              </a:rPr>
              <a:t>Facebook</a:t>
            </a:r>
            <a:r>
              <a:rPr lang="en-US" sz="4000" b="1" dirty="0" smtClean="0">
                <a:latin typeface="Arial" pitchFamily="34" charset="0"/>
                <a:cs typeface="Arial" pitchFamily="34" charset="0"/>
              </a:rPr>
              <a:t> Use</a:t>
            </a:r>
            <a:endParaRPr lang="en-US" sz="4000" b="1" dirty="0">
              <a:latin typeface="Arial" pitchFamily="34" charset="0"/>
              <a:cs typeface="Arial" pitchFamily="34" charset="0"/>
            </a:endParaRPr>
          </a:p>
        </p:txBody>
      </p:sp>
      <p:grpSp>
        <p:nvGrpSpPr>
          <p:cNvPr id="18" name="Group 17"/>
          <p:cNvGrpSpPr/>
          <p:nvPr/>
        </p:nvGrpSpPr>
        <p:grpSpPr>
          <a:xfrm>
            <a:off x="214045" y="1251735"/>
            <a:ext cx="4354830" cy="814388"/>
            <a:chOff x="214045" y="1251735"/>
            <a:chExt cx="4354830" cy="814388"/>
          </a:xfrm>
        </p:grpSpPr>
        <p:pic>
          <p:nvPicPr>
            <p:cNvPr id="3074" name="Picture 2"/>
            <p:cNvPicPr>
              <a:picLocks noChangeAspect="1" noChangeArrowheads="1"/>
            </p:cNvPicPr>
            <p:nvPr/>
          </p:nvPicPr>
          <p:blipFill>
            <a:blip r:embed="rId3" cstate="print"/>
            <a:srcRect/>
            <a:stretch>
              <a:fillRect/>
            </a:stretch>
          </p:blipFill>
          <p:spPr bwMode="auto">
            <a:xfrm>
              <a:off x="214045" y="1251735"/>
              <a:ext cx="4354830" cy="814388"/>
            </a:xfrm>
            <a:prstGeom prst="rect">
              <a:avLst/>
            </a:prstGeom>
            <a:noFill/>
            <a:ln w="9525">
              <a:noFill/>
              <a:miter lim="800000"/>
              <a:headEnd/>
              <a:tailEnd/>
            </a:ln>
            <a:effectLst/>
          </p:spPr>
        </p:pic>
        <p:sp>
          <p:nvSpPr>
            <p:cNvPr id="9" name="TextBox 8"/>
            <p:cNvSpPr txBox="1"/>
            <p:nvPr/>
          </p:nvSpPr>
          <p:spPr>
            <a:xfrm>
              <a:off x="236305" y="1458932"/>
              <a:ext cx="3955551" cy="369332"/>
            </a:xfrm>
            <a:prstGeom prst="rect">
              <a:avLst/>
            </a:prstGeom>
            <a:noFill/>
          </p:spPr>
          <p:txBody>
            <a:bodyPr wrap="square" rtlCol="0">
              <a:spAutoFit/>
            </a:bodyPr>
            <a:lstStyle/>
            <a:p>
              <a:r>
                <a:rPr lang="en-US" sz="1800" b="1" dirty="0">
                  <a:solidFill>
                    <a:srgbClr val="C00000"/>
                  </a:solidFill>
                  <a:effectLst>
                    <a:outerShdw blurRad="38100" dist="38100" dir="2700000" algn="tl">
                      <a:srgbClr val="000000">
                        <a:alpha val="43137"/>
                      </a:srgbClr>
                    </a:outerShdw>
                  </a:effectLst>
                  <a:latin typeface="Arial" charset="0"/>
                </a:rPr>
                <a:t>80% </a:t>
              </a:r>
              <a:r>
                <a:rPr lang="en-US" sz="1800" b="1" dirty="0">
                  <a:solidFill>
                    <a:srgbClr val="000000"/>
                  </a:solidFill>
                  <a:latin typeface="Arial" charset="0"/>
                </a:rPr>
                <a:t>of </a:t>
              </a:r>
              <a:r>
                <a:rPr lang="en-US" sz="1800" b="1" dirty="0">
                  <a:solidFill>
                    <a:srgbClr val="C00000"/>
                  </a:solidFill>
                  <a:latin typeface="Arial" charset="0"/>
                </a:rPr>
                <a:t>STUDENTS</a:t>
              </a:r>
              <a:r>
                <a:rPr lang="en-US" sz="1800" b="1" dirty="0">
                  <a:solidFill>
                    <a:srgbClr val="FF0000"/>
                  </a:solidFill>
                  <a:latin typeface="Arial" charset="0"/>
                </a:rPr>
                <a:t> </a:t>
              </a:r>
              <a:r>
                <a:rPr lang="en-US" sz="1800" b="1" dirty="0">
                  <a:solidFill>
                    <a:srgbClr val="000000"/>
                  </a:solidFill>
                  <a:latin typeface="Arial" charset="0"/>
                </a:rPr>
                <a:t>use Facebook</a:t>
              </a:r>
            </a:p>
          </p:txBody>
        </p:sp>
      </p:grpSp>
      <p:grpSp>
        <p:nvGrpSpPr>
          <p:cNvPr id="17" name="Group 16"/>
          <p:cNvGrpSpPr/>
          <p:nvPr/>
        </p:nvGrpSpPr>
        <p:grpSpPr>
          <a:xfrm>
            <a:off x="4619946" y="1250023"/>
            <a:ext cx="4354830" cy="814388"/>
            <a:chOff x="4640494" y="859605"/>
            <a:chExt cx="4354830" cy="814388"/>
          </a:xfrm>
        </p:grpSpPr>
        <p:pic>
          <p:nvPicPr>
            <p:cNvPr id="16" name="Picture 2"/>
            <p:cNvPicPr>
              <a:picLocks noChangeAspect="1" noChangeArrowheads="1"/>
            </p:cNvPicPr>
            <p:nvPr/>
          </p:nvPicPr>
          <p:blipFill>
            <a:blip r:embed="rId3" cstate="print"/>
            <a:srcRect/>
            <a:stretch>
              <a:fillRect/>
            </a:stretch>
          </p:blipFill>
          <p:spPr bwMode="auto">
            <a:xfrm>
              <a:off x="4640494" y="859605"/>
              <a:ext cx="4354830" cy="814388"/>
            </a:xfrm>
            <a:prstGeom prst="rect">
              <a:avLst/>
            </a:prstGeom>
            <a:noFill/>
            <a:ln w="9525">
              <a:noFill/>
              <a:miter lim="800000"/>
              <a:headEnd/>
              <a:tailEnd/>
            </a:ln>
            <a:effectLst/>
          </p:spPr>
        </p:pic>
        <p:sp>
          <p:nvSpPr>
            <p:cNvPr id="11" name="TextBox 10"/>
            <p:cNvSpPr txBox="1"/>
            <p:nvPr/>
          </p:nvSpPr>
          <p:spPr>
            <a:xfrm>
              <a:off x="4664469" y="1066799"/>
              <a:ext cx="3791161" cy="369332"/>
            </a:xfrm>
            <a:prstGeom prst="rect">
              <a:avLst/>
            </a:prstGeom>
            <a:noFill/>
          </p:spPr>
          <p:txBody>
            <a:bodyPr wrap="square" rtlCol="0">
              <a:spAutoFit/>
            </a:bodyPr>
            <a:lstStyle/>
            <a:p>
              <a:r>
                <a:rPr lang="en-US" sz="1800" b="1" dirty="0">
                  <a:solidFill>
                    <a:srgbClr val="C00000"/>
                  </a:solidFill>
                  <a:effectLst>
                    <a:outerShdw blurRad="38100" dist="38100" dir="2700000" algn="tl">
                      <a:srgbClr val="000000">
                        <a:alpha val="43137"/>
                      </a:srgbClr>
                    </a:outerShdw>
                  </a:effectLst>
                  <a:latin typeface="Arial" charset="0"/>
                </a:rPr>
                <a:t>48% </a:t>
              </a:r>
              <a:r>
                <a:rPr lang="en-US" sz="1800" b="1" dirty="0">
                  <a:solidFill>
                    <a:srgbClr val="000000"/>
                  </a:solidFill>
                  <a:latin typeface="Arial" charset="0"/>
                </a:rPr>
                <a:t>of </a:t>
              </a:r>
              <a:r>
                <a:rPr lang="en-US" sz="1800" b="1" dirty="0">
                  <a:solidFill>
                    <a:srgbClr val="C00000"/>
                  </a:solidFill>
                  <a:latin typeface="Arial" charset="0"/>
                </a:rPr>
                <a:t>PARENTS</a:t>
              </a:r>
              <a:r>
                <a:rPr lang="en-US" sz="1800" b="1" dirty="0">
                  <a:solidFill>
                    <a:srgbClr val="FF0000"/>
                  </a:solidFill>
                  <a:latin typeface="Arial" charset="0"/>
                </a:rPr>
                <a:t> </a:t>
              </a:r>
              <a:r>
                <a:rPr lang="en-US" sz="1800" b="1" dirty="0">
                  <a:solidFill>
                    <a:srgbClr val="000000"/>
                  </a:solidFill>
                  <a:latin typeface="Arial" charset="0"/>
                </a:rPr>
                <a:t>use Facebook</a:t>
              </a:r>
            </a:p>
          </p:txBody>
        </p:sp>
      </p:grpSp>
      <p:grpSp>
        <p:nvGrpSpPr>
          <p:cNvPr id="21" name="Group 20"/>
          <p:cNvGrpSpPr/>
          <p:nvPr/>
        </p:nvGrpSpPr>
        <p:grpSpPr>
          <a:xfrm>
            <a:off x="224318" y="2176409"/>
            <a:ext cx="4352544" cy="2460134"/>
            <a:chOff x="4405900" y="3286018"/>
            <a:chExt cx="4352544" cy="2460134"/>
          </a:xfrm>
        </p:grpSpPr>
        <p:pic>
          <p:nvPicPr>
            <p:cNvPr id="3075" name="Picture 3"/>
            <p:cNvPicPr>
              <a:picLocks noChangeAspect="1" noChangeArrowheads="1"/>
            </p:cNvPicPr>
            <p:nvPr/>
          </p:nvPicPr>
          <p:blipFill>
            <a:blip r:embed="rId4" cstate="print"/>
            <a:srcRect/>
            <a:stretch>
              <a:fillRect/>
            </a:stretch>
          </p:blipFill>
          <p:spPr bwMode="auto">
            <a:xfrm>
              <a:off x="4405900" y="3286018"/>
              <a:ext cx="4352544" cy="2460134"/>
            </a:xfrm>
            <a:prstGeom prst="rect">
              <a:avLst/>
            </a:prstGeom>
            <a:noFill/>
            <a:ln w="9525">
              <a:noFill/>
              <a:miter lim="800000"/>
              <a:headEnd/>
              <a:tailEnd/>
            </a:ln>
            <a:effectLst/>
          </p:spPr>
        </p:pic>
        <p:sp>
          <p:nvSpPr>
            <p:cNvPr id="20" name="TextBox 19"/>
            <p:cNvSpPr txBox="1"/>
            <p:nvPr/>
          </p:nvSpPr>
          <p:spPr>
            <a:xfrm>
              <a:off x="4582274" y="3585682"/>
              <a:ext cx="4027470" cy="1770869"/>
            </a:xfrm>
            <a:prstGeom prst="rect">
              <a:avLst/>
            </a:prstGeom>
            <a:noFill/>
          </p:spPr>
          <p:txBody>
            <a:bodyPr wrap="square" rtlCol="0">
              <a:spAutoFit/>
            </a:bodyPr>
            <a:lstStyle/>
            <a:p>
              <a:pPr>
                <a:lnSpc>
                  <a:spcPct val="150000"/>
                </a:lnSpc>
              </a:pPr>
              <a:r>
                <a:rPr lang="en-US" sz="1800" b="1" dirty="0">
                  <a:solidFill>
                    <a:srgbClr val="000000"/>
                  </a:solidFill>
                  <a:latin typeface="Arial" charset="0"/>
                </a:rPr>
                <a:t>Frequency: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30%</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many times/day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33%</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once/day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22%</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a few times to once/week</a:t>
              </a:r>
              <a:endParaRPr lang="en-US" sz="1800" dirty="0">
                <a:solidFill>
                  <a:srgbClr val="000000"/>
                </a:solidFill>
                <a:latin typeface="Arial" charset="0"/>
              </a:endParaRPr>
            </a:p>
          </p:txBody>
        </p:sp>
      </p:grpSp>
      <p:grpSp>
        <p:nvGrpSpPr>
          <p:cNvPr id="19" name="Group 18"/>
          <p:cNvGrpSpPr/>
          <p:nvPr/>
        </p:nvGrpSpPr>
        <p:grpSpPr>
          <a:xfrm>
            <a:off x="214046" y="4806595"/>
            <a:ext cx="4352544" cy="1620353"/>
            <a:chOff x="4929884" y="3008617"/>
            <a:chExt cx="4352544" cy="1620353"/>
          </a:xfrm>
        </p:grpSpPr>
        <p:pic>
          <p:nvPicPr>
            <p:cNvPr id="1026" name="Picture 2"/>
            <p:cNvPicPr>
              <a:picLocks noChangeAspect="1" noChangeArrowheads="1"/>
            </p:cNvPicPr>
            <p:nvPr/>
          </p:nvPicPr>
          <p:blipFill>
            <a:blip r:embed="rId5" cstate="print"/>
            <a:srcRect/>
            <a:stretch>
              <a:fillRect/>
            </a:stretch>
          </p:blipFill>
          <p:spPr bwMode="auto">
            <a:xfrm>
              <a:off x="4929884" y="3008617"/>
              <a:ext cx="4352544" cy="1620353"/>
            </a:xfrm>
            <a:prstGeom prst="rect">
              <a:avLst/>
            </a:prstGeom>
            <a:noFill/>
            <a:ln w="9525">
              <a:noFill/>
              <a:miter lim="800000"/>
              <a:headEnd/>
              <a:tailEnd/>
            </a:ln>
            <a:effectLst/>
          </p:spPr>
        </p:pic>
        <p:sp>
          <p:nvSpPr>
            <p:cNvPr id="24" name="TextBox 23"/>
            <p:cNvSpPr txBox="1"/>
            <p:nvPr/>
          </p:nvSpPr>
          <p:spPr>
            <a:xfrm>
              <a:off x="5046323" y="3200327"/>
              <a:ext cx="4027470" cy="1169551"/>
            </a:xfrm>
            <a:prstGeom prst="rect">
              <a:avLst/>
            </a:prstGeom>
            <a:noFill/>
          </p:spPr>
          <p:txBody>
            <a:bodyPr wrap="square" rtlCol="0">
              <a:spAutoFit/>
            </a:bodyPr>
            <a:lstStyle/>
            <a:p>
              <a:r>
                <a:rPr lang="en-US" sz="2400" b="1" i="1" dirty="0">
                  <a:solidFill>
                    <a:srgbClr val="000000"/>
                  </a:solidFill>
                  <a:effectLst>
                    <a:outerShdw blurRad="38100" dist="38100" dir="2700000" algn="tl">
                      <a:srgbClr val="000000">
                        <a:alpha val="43137"/>
                      </a:srgbClr>
                    </a:outerShdw>
                  </a:effectLst>
                  <a:latin typeface="Arial Narrow" pitchFamily="34" charset="0"/>
                </a:rPr>
                <a:t>27%</a:t>
              </a:r>
              <a:r>
                <a:rPr lang="en-US" sz="1800" b="1" i="1" dirty="0">
                  <a:solidFill>
                    <a:srgbClr val="000000"/>
                  </a:solidFill>
                  <a:effectLst>
                    <a:outerShdw blurRad="38100" dist="38100" dir="2700000" algn="tl">
                      <a:srgbClr val="000000">
                        <a:alpha val="43137"/>
                      </a:srgbClr>
                    </a:outerShdw>
                  </a:effectLst>
                  <a:latin typeface="Arial" charset="0"/>
                </a:rPr>
                <a:t> </a:t>
              </a:r>
              <a:r>
                <a:rPr lang="en-US" sz="1800" b="1" i="1" dirty="0">
                  <a:solidFill>
                    <a:srgbClr val="000000"/>
                  </a:solidFill>
                  <a:latin typeface="Arial" charset="0"/>
                </a:rPr>
                <a:t>viewed a school-specific site</a:t>
              </a:r>
            </a:p>
            <a:p>
              <a:endParaRPr lang="en-US" sz="400" b="1" dirty="0">
                <a:solidFill>
                  <a:srgbClr val="000000"/>
                </a:solidFill>
                <a:latin typeface="Arial" charset="0"/>
              </a:endParaRPr>
            </a:p>
            <a:p>
              <a:pPr marL="225425" indent="-225425">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15% </a:t>
              </a:r>
              <a:r>
                <a:rPr lang="en-US" sz="1800" b="1" dirty="0">
                  <a:solidFill>
                    <a:srgbClr val="000000"/>
                  </a:solidFill>
                  <a:latin typeface="Arial" charset="0"/>
                </a:rPr>
                <a:t>of these students posted a comment or asked a question</a:t>
              </a:r>
            </a:p>
          </p:txBody>
        </p:sp>
      </p:grpSp>
      <p:grpSp>
        <p:nvGrpSpPr>
          <p:cNvPr id="31" name="Group 30"/>
          <p:cNvGrpSpPr/>
          <p:nvPr/>
        </p:nvGrpSpPr>
        <p:grpSpPr>
          <a:xfrm>
            <a:off x="4630219" y="2174696"/>
            <a:ext cx="4352544" cy="2460134"/>
            <a:chOff x="4405900" y="3286018"/>
            <a:chExt cx="4352544" cy="2460134"/>
          </a:xfrm>
        </p:grpSpPr>
        <p:pic>
          <p:nvPicPr>
            <p:cNvPr id="32" name="Picture 3"/>
            <p:cNvPicPr>
              <a:picLocks noChangeAspect="1" noChangeArrowheads="1"/>
            </p:cNvPicPr>
            <p:nvPr/>
          </p:nvPicPr>
          <p:blipFill>
            <a:blip r:embed="rId4" cstate="print"/>
            <a:srcRect/>
            <a:stretch>
              <a:fillRect/>
            </a:stretch>
          </p:blipFill>
          <p:spPr bwMode="auto">
            <a:xfrm>
              <a:off x="4405900" y="3286018"/>
              <a:ext cx="4352544" cy="2460134"/>
            </a:xfrm>
            <a:prstGeom prst="rect">
              <a:avLst/>
            </a:prstGeom>
            <a:noFill/>
            <a:ln w="9525">
              <a:noFill/>
              <a:miter lim="800000"/>
              <a:headEnd/>
              <a:tailEnd/>
            </a:ln>
            <a:effectLst/>
          </p:spPr>
        </p:pic>
        <p:sp>
          <p:nvSpPr>
            <p:cNvPr id="33" name="TextBox 32"/>
            <p:cNvSpPr txBox="1"/>
            <p:nvPr/>
          </p:nvSpPr>
          <p:spPr>
            <a:xfrm>
              <a:off x="4582274" y="3585682"/>
              <a:ext cx="4027470" cy="1770869"/>
            </a:xfrm>
            <a:prstGeom prst="rect">
              <a:avLst/>
            </a:prstGeom>
            <a:noFill/>
          </p:spPr>
          <p:txBody>
            <a:bodyPr wrap="square" rtlCol="0">
              <a:spAutoFit/>
            </a:bodyPr>
            <a:lstStyle/>
            <a:p>
              <a:pPr>
                <a:lnSpc>
                  <a:spcPct val="150000"/>
                </a:lnSpc>
              </a:pPr>
              <a:r>
                <a:rPr lang="en-US" sz="1800" b="1" dirty="0">
                  <a:solidFill>
                    <a:srgbClr val="000000"/>
                  </a:solidFill>
                  <a:latin typeface="Arial" charset="0"/>
                </a:rPr>
                <a:t>Frequency: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17%</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many times/day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37%</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once/day</a:t>
              </a:r>
            </a:p>
            <a:p>
              <a:pPr marL="339725" indent="-225425">
                <a:lnSpc>
                  <a:spcPct val="114000"/>
                </a:lnSpc>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30%</a:t>
              </a:r>
              <a:r>
                <a:rPr lang="en-US" sz="1800" b="1" dirty="0">
                  <a:solidFill>
                    <a:srgbClr val="000000"/>
                  </a:solidFill>
                  <a:effectLst>
                    <a:outerShdw blurRad="38100" dist="38100" dir="2700000" algn="tl">
                      <a:srgbClr val="000000">
                        <a:alpha val="43137"/>
                      </a:srgbClr>
                    </a:outerShdw>
                  </a:effectLst>
                  <a:latin typeface="Arial" charset="0"/>
                </a:rPr>
                <a:t> </a:t>
              </a:r>
              <a:r>
                <a:rPr lang="en-US" sz="1800" b="1" dirty="0">
                  <a:solidFill>
                    <a:srgbClr val="000000"/>
                  </a:solidFill>
                  <a:latin typeface="Arial" charset="0"/>
                </a:rPr>
                <a:t>a few times to once/week</a:t>
              </a:r>
              <a:endParaRPr lang="en-US" sz="1800" dirty="0">
                <a:solidFill>
                  <a:srgbClr val="000000"/>
                </a:solidFill>
                <a:latin typeface="Arial" charset="0"/>
              </a:endParaRPr>
            </a:p>
          </p:txBody>
        </p:sp>
      </p:grpSp>
      <p:grpSp>
        <p:nvGrpSpPr>
          <p:cNvPr id="34" name="Group 33"/>
          <p:cNvGrpSpPr/>
          <p:nvPr/>
        </p:nvGrpSpPr>
        <p:grpSpPr>
          <a:xfrm>
            <a:off x="4619947" y="4804882"/>
            <a:ext cx="4352544" cy="1620353"/>
            <a:chOff x="4929884" y="3008617"/>
            <a:chExt cx="4352544" cy="1620353"/>
          </a:xfrm>
        </p:grpSpPr>
        <p:pic>
          <p:nvPicPr>
            <p:cNvPr id="35" name="Picture 2"/>
            <p:cNvPicPr>
              <a:picLocks noChangeAspect="1" noChangeArrowheads="1"/>
            </p:cNvPicPr>
            <p:nvPr/>
          </p:nvPicPr>
          <p:blipFill>
            <a:blip r:embed="rId5" cstate="print"/>
            <a:srcRect/>
            <a:stretch>
              <a:fillRect/>
            </a:stretch>
          </p:blipFill>
          <p:spPr bwMode="auto">
            <a:xfrm>
              <a:off x="4929884" y="3008617"/>
              <a:ext cx="4352544" cy="1620353"/>
            </a:xfrm>
            <a:prstGeom prst="rect">
              <a:avLst/>
            </a:prstGeom>
            <a:noFill/>
            <a:ln w="9525">
              <a:noFill/>
              <a:miter lim="800000"/>
              <a:headEnd/>
              <a:tailEnd/>
            </a:ln>
            <a:effectLst/>
          </p:spPr>
        </p:pic>
        <p:sp>
          <p:nvSpPr>
            <p:cNvPr id="36" name="TextBox 35"/>
            <p:cNvSpPr txBox="1"/>
            <p:nvPr/>
          </p:nvSpPr>
          <p:spPr>
            <a:xfrm>
              <a:off x="5046323" y="3209754"/>
              <a:ext cx="4027470" cy="1169551"/>
            </a:xfrm>
            <a:prstGeom prst="rect">
              <a:avLst/>
            </a:prstGeom>
            <a:noFill/>
          </p:spPr>
          <p:txBody>
            <a:bodyPr wrap="square" rtlCol="0">
              <a:spAutoFit/>
            </a:bodyPr>
            <a:lstStyle/>
            <a:p>
              <a:r>
                <a:rPr lang="en-US" sz="2400" b="1" i="1" dirty="0">
                  <a:solidFill>
                    <a:srgbClr val="000000"/>
                  </a:solidFill>
                  <a:effectLst>
                    <a:outerShdw blurRad="38100" dist="38100" dir="2700000" algn="tl">
                      <a:srgbClr val="000000">
                        <a:alpha val="43137"/>
                      </a:srgbClr>
                    </a:outerShdw>
                  </a:effectLst>
                  <a:latin typeface="Arial Narrow" pitchFamily="34" charset="0"/>
                </a:rPr>
                <a:t>12% </a:t>
              </a:r>
              <a:r>
                <a:rPr lang="en-US" sz="1800" b="1" i="1" dirty="0">
                  <a:solidFill>
                    <a:srgbClr val="000000"/>
                  </a:solidFill>
                  <a:latin typeface="Arial" charset="0"/>
                </a:rPr>
                <a:t>viewed a school-specific site</a:t>
              </a:r>
            </a:p>
            <a:p>
              <a:endParaRPr lang="en-US" sz="400" b="1" dirty="0">
                <a:solidFill>
                  <a:srgbClr val="000000"/>
                </a:solidFill>
                <a:latin typeface="Arial" charset="0"/>
              </a:endParaRPr>
            </a:p>
            <a:p>
              <a:pPr marL="225425" indent="-225425">
                <a:buFont typeface="Arial" pitchFamily="34" charset="0"/>
                <a:buChar char="•"/>
              </a:pPr>
              <a:r>
                <a:rPr lang="en-US" sz="2400" b="1" dirty="0">
                  <a:solidFill>
                    <a:srgbClr val="000000"/>
                  </a:solidFill>
                  <a:effectLst>
                    <a:outerShdw blurRad="38100" dist="38100" dir="2700000" algn="tl">
                      <a:srgbClr val="000000">
                        <a:alpha val="43137"/>
                      </a:srgbClr>
                    </a:outerShdw>
                  </a:effectLst>
                  <a:latin typeface="Arial Narrow" pitchFamily="34" charset="0"/>
                </a:rPr>
                <a:t>26%</a:t>
              </a:r>
              <a:r>
                <a:rPr lang="en-US" sz="1800" b="1" dirty="0">
                  <a:solidFill>
                    <a:srgbClr val="000000"/>
                  </a:solidFill>
                  <a:latin typeface="Arial" charset="0"/>
                </a:rPr>
                <a:t> of these parents posted a comment or asked a question</a:t>
              </a:r>
            </a:p>
          </p:txBody>
        </p:sp>
      </p:grpSp>
      <p:pic>
        <p:nvPicPr>
          <p:cNvPr id="2" name="Picture 2"/>
          <p:cNvPicPr>
            <a:picLocks noChangeAspect="1" noChangeArrowheads="1"/>
          </p:cNvPicPr>
          <p:nvPr/>
        </p:nvPicPr>
        <p:blipFill>
          <a:blip r:embed="rId6" cstate="print"/>
          <a:srcRect/>
          <a:stretch>
            <a:fillRect/>
          </a:stretch>
        </p:blipFill>
        <p:spPr bwMode="auto">
          <a:xfrm>
            <a:off x="7763133" y="199535"/>
            <a:ext cx="780854" cy="780854"/>
          </a:xfrm>
          <a:prstGeom prst="rect">
            <a:avLst/>
          </a:prstGeom>
          <a:noFill/>
          <a:ln w="9525">
            <a:noFill/>
            <a:miter lim="800000"/>
            <a:headEnd/>
            <a:tailEnd/>
          </a:ln>
          <a:effectLst/>
        </p:spPr>
      </p:pic>
    </p:spTree>
    <p:extLst>
      <p:ext uri="{BB962C8B-B14F-4D97-AF65-F5344CB8AC3E}">
        <p14:creationId xmlns="" xmlns:p14="http://schemas.microsoft.com/office/powerpoint/2010/main" val="18855771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nvGraphicFramePr>
        <p:xfrm>
          <a:off x="1905000" y="1094090"/>
          <a:ext cx="6910226" cy="5306710"/>
        </p:xfrm>
        <a:graphic>
          <a:graphicData uri="http://schemas.openxmlformats.org/drawingml/2006/chart">
            <c:chart xmlns:c="http://schemas.openxmlformats.org/drawingml/2006/chart" xmlns:r="http://schemas.openxmlformats.org/officeDocument/2006/relationships" r:id="rId3"/>
          </a:graphicData>
        </a:graphic>
      </p:graphicFrame>
      <p:sp>
        <p:nvSpPr>
          <p:cNvPr id="17" name="Title 3"/>
          <p:cNvSpPr>
            <a:spLocks noGrp="1"/>
          </p:cNvSpPr>
          <p:nvPr>
            <p:ph type="title"/>
          </p:nvPr>
        </p:nvSpPr>
        <p:spPr>
          <a:xfrm>
            <a:off x="0" y="17788"/>
            <a:ext cx="9144000" cy="1143000"/>
          </a:xfrm>
        </p:spPr>
        <p:txBody>
          <a:bodyPr/>
          <a:lstStyle/>
          <a:p>
            <a:r>
              <a:rPr lang="en-US" sz="4000" b="1" dirty="0" smtClean="0">
                <a:latin typeface="Arial" pitchFamily="34" charset="0"/>
                <a:cs typeface="Arial" pitchFamily="34" charset="0"/>
              </a:rPr>
              <a:t>Most Appealing Facebook Content</a:t>
            </a:r>
            <a:endParaRPr lang="en-US" sz="4000" b="1" dirty="0">
              <a:latin typeface="Arial" pitchFamily="34" charset="0"/>
              <a:cs typeface="Arial" pitchFamily="34" charset="0"/>
            </a:endParaRPr>
          </a:p>
        </p:txBody>
      </p:sp>
      <p:sp>
        <p:nvSpPr>
          <p:cNvPr id="6" name="TextBox 5"/>
          <p:cNvSpPr txBox="1"/>
          <p:nvPr/>
        </p:nvSpPr>
        <p:spPr>
          <a:xfrm>
            <a:off x="169682" y="4962525"/>
            <a:ext cx="1913642" cy="784830"/>
          </a:xfrm>
          <a:prstGeom prst="rect">
            <a:avLst/>
          </a:prstGeom>
          <a:noFill/>
        </p:spPr>
        <p:txBody>
          <a:bodyPr wrap="square" rtlCol="0">
            <a:spAutoFit/>
          </a:bodyPr>
          <a:lstStyle/>
          <a:p>
            <a:pPr algn="ctr"/>
            <a:r>
              <a:rPr lang="en-US" sz="1600" b="1" dirty="0">
                <a:solidFill>
                  <a:srgbClr val="FFFFFF"/>
                </a:solidFill>
                <a:latin typeface="Arial" charset="0"/>
              </a:rPr>
              <a:t>Current Student Comments </a:t>
            </a:r>
            <a:r>
              <a:rPr lang="en-US" sz="1300" b="1" dirty="0">
                <a:solidFill>
                  <a:srgbClr val="FFFFFF"/>
                </a:solidFill>
                <a:latin typeface="Arial" charset="0"/>
              </a:rPr>
              <a:t/>
            </a:r>
            <a:br>
              <a:rPr lang="en-US" sz="1300" b="1" dirty="0">
                <a:solidFill>
                  <a:srgbClr val="FFFFFF"/>
                </a:solidFill>
                <a:latin typeface="Arial" charset="0"/>
              </a:rPr>
            </a:br>
            <a:r>
              <a:rPr lang="en-US" sz="1300" dirty="0">
                <a:solidFill>
                  <a:srgbClr val="FFFFFF"/>
                </a:solidFill>
                <a:latin typeface="Arial" charset="0"/>
              </a:rPr>
              <a:t>(campus life)</a:t>
            </a:r>
          </a:p>
        </p:txBody>
      </p:sp>
      <p:sp>
        <p:nvSpPr>
          <p:cNvPr id="7" name="TextBox 6"/>
          <p:cNvSpPr txBox="1"/>
          <p:nvPr/>
        </p:nvSpPr>
        <p:spPr>
          <a:xfrm>
            <a:off x="94270" y="4120980"/>
            <a:ext cx="2102177" cy="538609"/>
          </a:xfrm>
          <a:prstGeom prst="rect">
            <a:avLst/>
          </a:prstGeom>
          <a:noFill/>
        </p:spPr>
        <p:txBody>
          <a:bodyPr wrap="square" rtlCol="0">
            <a:spAutoFit/>
          </a:bodyPr>
          <a:lstStyle/>
          <a:p>
            <a:pPr algn="ctr"/>
            <a:r>
              <a:rPr lang="en-US" sz="1600" b="1" dirty="0">
                <a:solidFill>
                  <a:srgbClr val="FFFFFF"/>
                </a:solidFill>
                <a:latin typeface="Arial" charset="0"/>
              </a:rPr>
              <a:t>General Info </a:t>
            </a:r>
            <a:br>
              <a:rPr lang="en-US" sz="1600" b="1" dirty="0">
                <a:solidFill>
                  <a:srgbClr val="FFFFFF"/>
                </a:solidFill>
                <a:latin typeface="Arial" charset="0"/>
              </a:rPr>
            </a:br>
            <a:r>
              <a:rPr lang="en-US" sz="1300" dirty="0">
                <a:solidFill>
                  <a:srgbClr val="FFFFFF"/>
                </a:solidFill>
                <a:latin typeface="Arial" charset="0"/>
              </a:rPr>
              <a:t>(news, events, programs)</a:t>
            </a:r>
          </a:p>
        </p:txBody>
      </p:sp>
      <p:sp>
        <p:nvSpPr>
          <p:cNvPr id="8" name="TextBox 7"/>
          <p:cNvSpPr txBox="1"/>
          <p:nvPr/>
        </p:nvSpPr>
        <p:spPr>
          <a:xfrm>
            <a:off x="463042" y="3233149"/>
            <a:ext cx="1407560" cy="538609"/>
          </a:xfrm>
          <a:prstGeom prst="rect">
            <a:avLst/>
          </a:prstGeom>
          <a:noFill/>
        </p:spPr>
        <p:txBody>
          <a:bodyPr wrap="square" rtlCol="0">
            <a:spAutoFit/>
          </a:bodyPr>
          <a:lstStyle/>
          <a:p>
            <a:pPr algn="ctr"/>
            <a:r>
              <a:rPr lang="en-US" sz="1600" b="1" dirty="0">
                <a:solidFill>
                  <a:srgbClr val="FFFFFF"/>
                </a:solidFill>
                <a:latin typeface="Arial" charset="0"/>
              </a:rPr>
              <a:t>Athletic Info </a:t>
            </a:r>
            <a:r>
              <a:rPr lang="en-US" sz="1300" dirty="0">
                <a:solidFill>
                  <a:srgbClr val="FFFFFF"/>
                </a:solidFill>
                <a:latin typeface="Arial" charset="0"/>
              </a:rPr>
              <a:t>(games, scores)</a:t>
            </a:r>
          </a:p>
        </p:txBody>
      </p:sp>
      <p:sp>
        <p:nvSpPr>
          <p:cNvPr id="9" name="TextBox 8"/>
          <p:cNvSpPr txBox="1"/>
          <p:nvPr/>
        </p:nvSpPr>
        <p:spPr>
          <a:xfrm>
            <a:off x="131978" y="2234754"/>
            <a:ext cx="2073897" cy="738664"/>
          </a:xfrm>
          <a:prstGeom prst="rect">
            <a:avLst/>
          </a:prstGeom>
          <a:noFill/>
        </p:spPr>
        <p:txBody>
          <a:bodyPr wrap="square" rtlCol="0">
            <a:spAutoFit/>
          </a:bodyPr>
          <a:lstStyle/>
          <a:p>
            <a:pPr algn="ctr"/>
            <a:r>
              <a:rPr lang="en-US" sz="1600" b="1" dirty="0">
                <a:solidFill>
                  <a:srgbClr val="FFFFFF"/>
                </a:solidFill>
                <a:latin typeface="Arial" charset="0"/>
              </a:rPr>
              <a:t>Faculty Comments </a:t>
            </a:r>
            <a:r>
              <a:rPr lang="en-US" sz="1300" dirty="0">
                <a:solidFill>
                  <a:srgbClr val="FFFFFF"/>
                </a:solidFill>
                <a:latin typeface="Arial" charset="0"/>
              </a:rPr>
              <a:t>(programs, classes, research)</a:t>
            </a:r>
          </a:p>
        </p:txBody>
      </p:sp>
      <p:sp>
        <p:nvSpPr>
          <p:cNvPr id="10" name="TextBox 9"/>
          <p:cNvSpPr txBox="1"/>
          <p:nvPr/>
        </p:nvSpPr>
        <p:spPr>
          <a:xfrm>
            <a:off x="292234" y="1262945"/>
            <a:ext cx="1782161" cy="784830"/>
          </a:xfrm>
          <a:prstGeom prst="rect">
            <a:avLst/>
          </a:prstGeom>
          <a:noFill/>
        </p:spPr>
        <p:txBody>
          <a:bodyPr wrap="square" rtlCol="0">
            <a:spAutoFit/>
          </a:bodyPr>
          <a:lstStyle/>
          <a:p>
            <a:pPr algn="ctr"/>
            <a:r>
              <a:rPr lang="en-US" sz="1600" b="1" dirty="0">
                <a:solidFill>
                  <a:srgbClr val="FFFFFF"/>
                </a:solidFill>
                <a:latin typeface="Arial" charset="0"/>
              </a:rPr>
              <a:t>Alumni Conversations </a:t>
            </a:r>
            <a:r>
              <a:rPr lang="en-US" sz="1300" dirty="0">
                <a:solidFill>
                  <a:srgbClr val="FFFFFF"/>
                </a:solidFill>
                <a:latin typeface="Arial" charset="0"/>
              </a:rPr>
              <a:t>(by or about)</a:t>
            </a:r>
          </a:p>
        </p:txBody>
      </p:sp>
      <p:pic>
        <p:nvPicPr>
          <p:cNvPr id="20" name="Picture 19"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242673" y="1674067"/>
            <a:ext cx="248866" cy="352742"/>
          </a:xfrm>
          <a:prstGeom prst="rect">
            <a:avLst/>
          </a:prstGeom>
        </p:spPr>
      </p:pic>
      <p:pic>
        <p:nvPicPr>
          <p:cNvPr id="21" name="Picture 20"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200608" y="1326775"/>
            <a:ext cx="334188" cy="319224"/>
          </a:xfrm>
          <a:prstGeom prst="rect">
            <a:avLst/>
          </a:prstGeom>
        </p:spPr>
      </p:pic>
      <p:sp>
        <p:nvSpPr>
          <p:cNvPr id="42" name="TextBox 41"/>
          <p:cNvSpPr txBox="1"/>
          <p:nvPr/>
        </p:nvSpPr>
        <p:spPr>
          <a:xfrm>
            <a:off x="7726907" y="5286212"/>
            <a:ext cx="657546" cy="369332"/>
          </a:xfrm>
          <a:prstGeom prst="rect">
            <a:avLst/>
          </a:prstGeom>
          <a:noFill/>
        </p:spPr>
        <p:txBody>
          <a:bodyPr wrap="square" rtlCol="0">
            <a:spAutoFit/>
          </a:bodyPr>
          <a:lstStyle/>
          <a:p>
            <a:pPr algn="ctr"/>
            <a:r>
              <a:rPr lang="en-US" sz="1800" b="1" dirty="0">
                <a:solidFill>
                  <a:srgbClr val="FFFF00"/>
                </a:solidFill>
                <a:latin typeface="Arial Narrow" pitchFamily="34" charset="0"/>
              </a:rPr>
              <a:t>53%</a:t>
            </a:r>
          </a:p>
        </p:txBody>
      </p:sp>
      <p:sp>
        <p:nvSpPr>
          <p:cNvPr id="43" name="TextBox 42"/>
          <p:cNvSpPr txBox="1"/>
          <p:nvPr/>
        </p:nvSpPr>
        <p:spPr>
          <a:xfrm>
            <a:off x="4939521" y="4980936"/>
            <a:ext cx="657546" cy="369332"/>
          </a:xfrm>
          <a:prstGeom prst="rect">
            <a:avLst/>
          </a:prstGeom>
          <a:noFill/>
        </p:spPr>
        <p:txBody>
          <a:bodyPr wrap="square" rtlCol="0">
            <a:spAutoFit/>
          </a:bodyPr>
          <a:lstStyle/>
          <a:p>
            <a:pPr algn="ctr"/>
            <a:r>
              <a:rPr lang="en-US" sz="1800" b="1" dirty="0">
                <a:solidFill>
                  <a:srgbClr val="FF6600"/>
                </a:solidFill>
                <a:latin typeface="Arial Narrow" pitchFamily="34" charset="0"/>
              </a:rPr>
              <a:t>26%</a:t>
            </a:r>
          </a:p>
        </p:txBody>
      </p:sp>
      <p:sp>
        <p:nvSpPr>
          <p:cNvPr id="44" name="TextBox 43"/>
          <p:cNvSpPr txBox="1"/>
          <p:nvPr/>
        </p:nvSpPr>
        <p:spPr>
          <a:xfrm>
            <a:off x="4319895" y="4403783"/>
            <a:ext cx="657546" cy="369332"/>
          </a:xfrm>
          <a:prstGeom prst="rect">
            <a:avLst/>
          </a:prstGeom>
          <a:noFill/>
        </p:spPr>
        <p:txBody>
          <a:bodyPr wrap="square" rtlCol="0">
            <a:spAutoFit/>
          </a:bodyPr>
          <a:lstStyle/>
          <a:p>
            <a:pPr algn="ctr"/>
            <a:r>
              <a:rPr lang="en-US" sz="1800" b="1" dirty="0">
                <a:solidFill>
                  <a:srgbClr val="FFFF00"/>
                </a:solidFill>
                <a:latin typeface="Arial Narrow" pitchFamily="34" charset="0"/>
              </a:rPr>
              <a:t>20%</a:t>
            </a:r>
          </a:p>
        </p:txBody>
      </p:sp>
      <p:sp>
        <p:nvSpPr>
          <p:cNvPr id="45" name="TextBox 44"/>
          <p:cNvSpPr txBox="1"/>
          <p:nvPr/>
        </p:nvSpPr>
        <p:spPr>
          <a:xfrm>
            <a:off x="5586900" y="4085812"/>
            <a:ext cx="657546" cy="369332"/>
          </a:xfrm>
          <a:prstGeom prst="rect">
            <a:avLst/>
          </a:prstGeom>
          <a:noFill/>
        </p:spPr>
        <p:txBody>
          <a:bodyPr wrap="square" rtlCol="0">
            <a:spAutoFit/>
          </a:bodyPr>
          <a:lstStyle/>
          <a:p>
            <a:pPr algn="ctr"/>
            <a:r>
              <a:rPr lang="en-US" sz="1800" b="1" dirty="0">
                <a:solidFill>
                  <a:srgbClr val="FF6600"/>
                </a:solidFill>
                <a:latin typeface="Arial Narrow" pitchFamily="34" charset="0"/>
              </a:rPr>
              <a:t>32%</a:t>
            </a:r>
          </a:p>
        </p:txBody>
      </p:sp>
      <p:sp>
        <p:nvSpPr>
          <p:cNvPr id="46" name="TextBox 45"/>
          <p:cNvSpPr txBox="1"/>
          <p:nvPr/>
        </p:nvSpPr>
        <p:spPr>
          <a:xfrm>
            <a:off x="3290995" y="3494679"/>
            <a:ext cx="657546" cy="369332"/>
          </a:xfrm>
          <a:prstGeom prst="rect">
            <a:avLst/>
          </a:prstGeom>
          <a:noFill/>
        </p:spPr>
        <p:txBody>
          <a:bodyPr wrap="square" rtlCol="0">
            <a:spAutoFit/>
          </a:bodyPr>
          <a:lstStyle/>
          <a:p>
            <a:pPr algn="ctr"/>
            <a:r>
              <a:rPr lang="en-US" sz="1800" b="1" dirty="0">
                <a:solidFill>
                  <a:srgbClr val="FFFF00"/>
                </a:solidFill>
                <a:latin typeface="Arial Narrow" pitchFamily="34" charset="0"/>
              </a:rPr>
              <a:t>10%</a:t>
            </a:r>
          </a:p>
        </p:txBody>
      </p:sp>
      <p:sp>
        <p:nvSpPr>
          <p:cNvPr id="47" name="TextBox 46"/>
          <p:cNvSpPr txBox="1"/>
          <p:nvPr/>
        </p:nvSpPr>
        <p:spPr>
          <a:xfrm>
            <a:off x="3006815" y="2554434"/>
            <a:ext cx="657546" cy="369332"/>
          </a:xfrm>
          <a:prstGeom prst="rect">
            <a:avLst/>
          </a:prstGeom>
          <a:noFill/>
        </p:spPr>
        <p:txBody>
          <a:bodyPr wrap="square" rtlCol="0">
            <a:spAutoFit/>
          </a:bodyPr>
          <a:lstStyle/>
          <a:p>
            <a:pPr algn="ctr"/>
            <a:r>
              <a:rPr lang="en-US" sz="1800" b="1" dirty="0">
                <a:solidFill>
                  <a:srgbClr val="FFFF00"/>
                </a:solidFill>
                <a:latin typeface="Arial Narrow" pitchFamily="34" charset="0"/>
              </a:rPr>
              <a:t>8%</a:t>
            </a:r>
          </a:p>
        </p:txBody>
      </p:sp>
      <p:sp>
        <p:nvSpPr>
          <p:cNvPr id="48" name="TextBox 47"/>
          <p:cNvSpPr txBox="1"/>
          <p:nvPr/>
        </p:nvSpPr>
        <p:spPr>
          <a:xfrm>
            <a:off x="2490349" y="1622557"/>
            <a:ext cx="657546" cy="369332"/>
          </a:xfrm>
          <a:prstGeom prst="rect">
            <a:avLst/>
          </a:prstGeom>
          <a:noFill/>
        </p:spPr>
        <p:txBody>
          <a:bodyPr wrap="square" rtlCol="0">
            <a:spAutoFit/>
          </a:bodyPr>
          <a:lstStyle/>
          <a:p>
            <a:pPr algn="ctr"/>
            <a:r>
              <a:rPr lang="en-US" sz="1800" b="1" dirty="0">
                <a:solidFill>
                  <a:srgbClr val="FFFF00"/>
                </a:solidFill>
                <a:latin typeface="Arial Narrow" pitchFamily="34" charset="0"/>
              </a:rPr>
              <a:t>3%</a:t>
            </a:r>
          </a:p>
        </p:txBody>
      </p:sp>
      <p:sp>
        <p:nvSpPr>
          <p:cNvPr id="49" name="TextBox 48"/>
          <p:cNvSpPr txBox="1"/>
          <p:nvPr/>
        </p:nvSpPr>
        <p:spPr>
          <a:xfrm>
            <a:off x="3860414" y="3180627"/>
            <a:ext cx="657546" cy="369332"/>
          </a:xfrm>
          <a:prstGeom prst="rect">
            <a:avLst/>
          </a:prstGeom>
          <a:noFill/>
        </p:spPr>
        <p:txBody>
          <a:bodyPr wrap="square" rtlCol="0">
            <a:spAutoFit/>
          </a:bodyPr>
          <a:lstStyle/>
          <a:p>
            <a:pPr algn="ctr"/>
            <a:r>
              <a:rPr lang="en-US" sz="1800" b="1" dirty="0">
                <a:solidFill>
                  <a:srgbClr val="FF6600"/>
                </a:solidFill>
                <a:latin typeface="Arial Narrow" pitchFamily="34" charset="0"/>
              </a:rPr>
              <a:t>16%</a:t>
            </a:r>
          </a:p>
        </p:txBody>
      </p:sp>
      <p:sp>
        <p:nvSpPr>
          <p:cNvPr id="50" name="TextBox 49"/>
          <p:cNvSpPr txBox="1"/>
          <p:nvPr/>
        </p:nvSpPr>
        <p:spPr>
          <a:xfrm>
            <a:off x="2493849" y="2244726"/>
            <a:ext cx="657546" cy="369332"/>
          </a:xfrm>
          <a:prstGeom prst="rect">
            <a:avLst/>
          </a:prstGeom>
          <a:noFill/>
        </p:spPr>
        <p:txBody>
          <a:bodyPr wrap="square" rtlCol="0">
            <a:spAutoFit/>
          </a:bodyPr>
          <a:lstStyle/>
          <a:p>
            <a:pPr algn="ctr"/>
            <a:r>
              <a:rPr lang="en-US" sz="1800" b="1" dirty="0">
                <a:solidFill>
                  <a:srgbClr val="FF6600"/>
                </a:solidFill>
                <a:latin typeface="Arial Narrow" pitchFamily="34" charset="0"/>
              </a:rPr>
              <a:t>3%</a:t>
            </a:r>
          </a:p>
        </p:txBody>
      </p:sp>
      <p:sp>
        <p:nvSpPr>
          <p:cNvPr id="51" name="TextBox 50"/>
          <p:cNvSpPr txBox="1"/>
          <p:nvPr/>
        </p:nvSpPr>
        <p:spPr>
          <a:xfrm>
            <a:off x="2491620" y="1330327"/>
            <a:ext cx="657546" cy="369332"/>
          </a:xfrm>
          <a:prstGeom prst="rect">
            <a:avLst/>
          </a:prstGeom>
          <a:noFill/>
        </p:spPr>
        <p:txBody>
          <a:bodyPr wrap="square" rtlCol="0">
            <a:spAutoFit/>
          </a:bodyPr>
          <a:lstStyle/>
          <a:p>
            <a:pPr algn="ctr"/>
            <a:r>
              <a:rPr lang="en-US" sz="1800" b="1" dirty="0">
                <a:solidFill>
                  <a:srgbClr val="FF6600"/>
                </a:solidFill>
                <a:latin typeface="Arial Narrow" pitchFamily="34" charset="0"/>
              </a:rPr>
              <a:t>3%</a:t>
            </a:r>
          </a:p>
        </p:txBody>
      </p:sp>
      <p:pic>
        <p:nvPicPr>
          <p:cNvPr id="53" name="Picture 52"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192753" y="2242746"/>
            <a:ext cx="334188" cy="319224"/>
          </a:xfrm>
          <a:prstGeom prst="rect">
            <a:avLst/>
          </a:prstGeom>
        </p:spPr>
      </p:pic>
      <p:pic>
        <p:nvPicPr>
          <p:cNvPr id="54" name="Picture 53"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225390" y="2580612"/>
            <a:ext cx="248866" cy="352742"/>
          </a:xfrm>
          <a:prstGeom prst="rect">
            <a:avLst/>
          </a:prstGeom>
        </p:spPr>
      </p:pic>
      <p:pic>
        <p:nvPicPr>
          <p:cNvPr id="55" name="Picture 54"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489342" y="2580611"/>
            <a:ext cx="248866" cy="352742"/>
          </a:xfrm>
          <a:prstGeom prst="rect">
            <a:avLst/>
          </a:prstGeom>
        </p:spPr>
      </p:pic>
      <p:pic>
        <p:nvPicPr>
          <p:cNvPr id="56" name="Picture 55"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762719" y="2580612"/>
            <a:ext cx="248866" cy="352742"/>
          </a:xfrm>
          <a:prstGeom prst="rect">
            <a:avLst/>
          </a:prstGeom>
        </p:spPr>
      </p:pic>
      <p:pic>
        <p:nvPicPr>
          <p:cNvPr id="57" name="Picture 56"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213177" y="3177571"/>
            <a:ext cx="334188" cy="319224"/>
          </a:xfrm>
          <a:prstGeom prst="rect">
            <a:avLst/>
          </a:prstGeom>
        </p:spPr>
      </p:pic>
      <p:pic>
        <p:nvPicPr>
          <p:cNvPr id="58" name="Picture 57"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543115" y="3177571"/>
            <a:ext cx="334188" cy="319224"/>
          </a:xfrm>
          <a:prstGeom prst="rect">
            <a:avLst/>
          </a:prstGeom>
        </p:spPr>
      </p:pic>
      <p:pic>
        <p:nvPicPr>
          <p:cNvPr id="59" name="Picture 58"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891907" y="3177570"/>
            <a:ext cx="334188" cy="319224"/>
          </a:xfrm>
          <a:prstGeom prst="rect">
            <a:avLst/>
          </a:prstGeom>
        </p:spPr>
      </p:pic>
      <p:pic>
        <p:nvPicPr>
          <p:cNvPr id="60" name="Picture 59"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231272" y="3177570"/>
            <a:ext cx="334188" cy="319224"/>
          </a:xfrm>
          <a:prstGeom prst="rect">
            <a:avLst/>
          </a:prstGeom>
        </p:spPr>
      </p:pic>
      <p:pic>
        <p:nvPicPr>
          <p:cNvPr id="61" name="Picture 60"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561210" y="3177570"/>
            <a:ext cx="334188" cy="319224"/>
          </a:xfrm>
          <a:prstGeom prst="rect">
            <a:avLst/>
          </a:prstGeom>
        </p:spPr>
      </p:pic>
      <p:pic>
        <p:nvPicPr>
          <p:cNvPr id="62" name="Picture 61"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217534" y="3506010"/>
            <a:ext cx="248866" cy="352742"/>
          </a:xfrm>
          <a:prstGeom prst="rect">
            <a:avLst/>
          </a:prstGeom>
        </p:spPr>
      </p:pic>
      <p:pic>
        <p:nvPicPr>
          <p:cNvPr id="63" name="Picture 62"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481486" y="3506009"/>
            <a:ext cx="248866" cy="352742"/>
          </a:xfrm>
          <a:prstGeom prst="rect">
            <a:avLst/>
          </a:prstGeom>
        </p:spPr>
      </p:pic>
      <p:pic>
        <p:nvPicPr>
          <p:cNvPr id="64" name="Picture 63"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754863" y="3506010"/>
            <a:ext cx="248866" cy="352742"/>
          </a:xfrm>
          <a:prstGeom prst="rect">
            <a:avLst/>
          </a:prstGeom>
        </p:spPr>
      </p:pic>
      <p:pic>
        <p:nvPicPr>
          <p:cNvPr id="65" name="Picture 64"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020384" y="3507582"/>
            <a:ext cx="248866" cy="352742"/>
          </a:xfrm>
          <a:prstGeom prst="rect">
            <a:avLst/>
          </a:prstGeom>
        </p:spPr>
      </p:pic>
      <p:pic>
        <p:nvPicPr>
          <p:cNvPr id="66" name="Picture 65"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214748" y="4093542"/>
            <a:ext cx="334188" cy="319224"/>
          </a:xfrm>
          <a:prstGeom prst="rect">
            <a:avLst/>
          </a:prstGeom>
        </p:spPr>
      </p:pic>
      <p:pic>
        <p:nvPicPr>
          <p:cNvPr id="67" name="Picture 66"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544686" y="4093542"/>
            <a:ext cx="334188" cy="319224"/>
          </a:xfrm>
          <a:prstGeom prst="rect">
            <a:avLst/>
          </a:prstGeom>
        </p:spPr>
      </p:pic>
      <p:pic>
        <p:nvPicPr>
          <p:cNvPr id="68" name="Picture 67"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893478" y="4093541"/>
            <a:ext cx="334188" cy="319224"/>
          </a:xfrm>
          <a:prstGeom prst="rect">
            <a:avLst/>
          </a:prstGeom>
        </p:spPr>
      </p:pic>
      <p:pic>
        <p:nvPicPr>
          <p:cNvPr id="69" name="Picture 68"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232843" y="4093541"/>
            <a:ext cx="334188" cy="319224"/>
          </a:xfrm>
          <a:prstGeom prst="rect">
            <a:avLst/>
          </a:prstGeom>
        </p:spPr>
      </p:pic>
      <p:pic>
        <p:nvPicPr>
          <p:cNvPr id="70" name="Picture 69"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562781" y="4093541"/>
            <a:ext cx="334188" cy="319224"/>
          </a:xfrm>
          <a:prstGeom prst="rect">
            <a:avLst/>
          </a:prstGeom>
        </p:spPr>
      </p:pic>
      <p:pic>
        <p:nvPicPr>
          <p:cNvPr id="71" name="Picture 70"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902146" y="4093542"/>
            <a:ext cx="334188" cy="319224"/>
          </a:xfrm>
          <a:prstGeom prst="rect">
            <a:avLst/>
          </a:prstGeom>
        </p:spPr>
      </p:pic>
      <p:pic>
        <p:nvPicPr>
          <p:cNvPr id="72" name="Picture 71"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4232084" y="4093542"/>
            <a:ext cx="334188" cy="319224"/>
          </a:xfrm>
          <a:prstGeom prst="rect">
            <a:avLst/>
          </a:prstGeom>
        </p:spPr>
      </p:pic>
      <p:pic>
        <p:nvPicPr>
          <p:cNvPr id="73" name="Picture 72"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4580876" y="4093541"/>
            <a:ext cx="334188" cy="319224"/>
          </a:xfrm>
          <a:prstGeom prst="rect">
            <a:avLst/>
          </a:prstGeom>
        </p:spPr>
      </p:pic>
      <p:pic>
        <p:nvPicPr>
          <p:cNvPr id="74" name="Picture 73"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4920241" y="4093541"/>
            <a:ext cx="334188" cy="319224"/>
          </a:xfrm>
          <a:prstGeom prst="rect">
            <a:avLst/>
          </a:prstGeom>
        </p:spPr>
      </p:pic>
      <p:pic>
        <p:nvPicPr>
          <p:cNvPr id="75" name="Picture 74"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5250179" y="4093541"/>
            <a:ext cx="334188" cy="319224"/>
          </a:xfrm>
          <a:prstGeom prst="rect">
            <a:avLst/>
          </a:prstGeom>
        </p:spPr>
      </p:pic>
      <p:pic>
        <p:nvPicPr>
          <p:cNvPr id="76" name="Picture 75"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209679" y="4412554"/>
            <a:ext cx="248866" cy="352742"/>
          </a:xfrm>
          <a:prstGeom prst="rect">
            <a:avLst/>
          </a:prstGeom>
        </p:spPr>
      </p:pic>
      <p:pic>
        <p:nvPicPr>
          <p:cNvPr id="77" name="Picture 76"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473631" y="4412553"/>
            <a:ext cx="248866" cy="352742"/>
          </a:xfrm>
          <a:prstGeom prst="rect">
            <a:avLst/>
          </a:prstGeom>
        </p:spPr>
      </p:pic>
      <p:pic>
        <p:nvPicPr>
          <p:cNvPr id="78" name="Picture 77"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747008" y="4412554"/>
            <a:ext cx="248866" cy="352742"/>
          </a:xfrm>
          <a:prstGeom prst="rect">
            <a:avLst/>
          </a:prstGeom>
        </p:spPr>
      </p:pic>
      <p:pic>
        <p:nvPicPr>
          <p:cNvPr id="79" name="Picture 78"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012529" y="4414126"/>
            <a:ext cx="248866" cy="352742"/>
          </a:xfrm>
          <a:prstGeom prst="rect">
            <a:avLst/>
          </a:prstGeom>
        </p:spPr>
      </p:pic>
      <p:pic>
        <p:nvPicPr>
          <p:cNvPr id="80" name="Picture 79"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263910" y="4420410"/>
            <a:ext cx="248866" cy="352742"/>
          </a:xfrm>
          <a:prstGeom prst="rect">
            <a:avLst/>
          </a:prstGeom>
        </p:spPr>
      </p:pic>
      <p:pic>
        <p:nvPicPr>
          <p:cNvPr id="81" name="Picture 80"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527862" y="4420409"/>
            <a:ext cx="248866" cy="352742"/>
          </a:xfrm>
          <a:prstGeom prst="rect">
            <a:avLst/>
          </a:prstGeom>
        </p:spPr>
      </p:pic>
      <p:pic>
        <p:nvPicPr>
          <p:cNvPr id="82" name="Picture 81"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801239" y="4420410"/>
            <a:ext cx="248866" cy="352742"/>
          </a:xfrm>
          <a:prstGeom prst="rect">
            <a:avLst/>
          </a:prstGeom>
        </p:spPr>
      </p:pic>
      <p:pic>
        <p:nvPicPr>
          <p:cNvPr id="83" name="Picture 82"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4066760" y="4421982"/>
            <a:ext cx="248866" cy="352742"/>
          </a:xfrm>
          <a:prstGeom prst="rect">
            <a:avLst/>
          </a:prstGeom>
        </p:spPr>
      </p:pic>
      <p:pic>
        <p:nvPicPr>
          <p:cNvPr id="84" name="Picture 83"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216319" y="5000086"/>
            <a:ext cx="334188" cy="319224"/>
          </a:xfrm>
          <a:prstGeom prst="rect">
            <a:avLst/>
          </a:prstGeom>
        </p:spPr>
      </p:pic>
      <p:pic>
        <p:nvPicPr>
          <p:cNvPr id="85" name="Picture 84"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546257" y="5000086"/>
            <a:ext cx="334188" cy="319224"/>
          </a:xfrm>
          <a:prstGeom prst="rect">
            <a:avLst/>
          </a:prstGeom>
        </p:spPr>
      </p:pic>
      <p:pic>
        <p:nvPicPr>
          <p:cNvPr id="86" name="Picture 85"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2895049" y="5000085"/>
            <a:ext cx="334188" cy="319224"/>
          </a:xfrm>
          <a:prstGeom prst="rect">
            <a:avLst/>
          </a:prstGeom>
        </p:spPr>
      </p:pic>
      <p:pic>
        <p:nvPicPr>
          <p:cNvPr id="87" name="Picture 86"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234414" y="5000085"/>
            <a:ext cx="334188" cy="319224"/>
          </a:xfrm>
          <a:prstGeom prst="rect">
            <a:avLst/>
          </a:prstGeom>
        </p:spPr>
      </p:pic>
      <p:pic>
        <p:nvPicPr>
          <p:cNvPr id="88" name="Picture 87"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564352" y="5000085"/>
            <a:ext cx="334188" cy="319224"/>
          </a:xfrm>
          <a:prstGeom prst="rect">
            <a:avLst/>
          </a:prstGeom>
        </p:spPr>
      </p:pic>
      <p:pic>
        <p:nvPicPr>
          <p:cNvPr id="89" name="Picture 88"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3903717" y="5000086"/>
            <a:ext cx="334188" cy="319224"/>
          </a:xfrm>
          <a:prstGeom prst="rect">
            <a:avLst/>
          </a:prstGeom>
        </p:spPr>
      </p:pic>
      <p:pic>
        <p:nvPicPr>
          <p:cNvPr id="90" name="Picture 89"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4233655" y="5000086"/>
            <a:ext cx="334188" cy="319224"/>
          </a:xfrm>
          <a:prstGeom prst="rect">
            <a:avLst/>
          </a:prstGeom>
        </p:spPr>
      </p:pic>
      <p:pic>
        <p:nvPicPr>
          <p:cNvPr id="91" name="Picture 90" descr="parents.png"/>
          <p:cNvPicPr>
            <a:picLocks noChangeAspect="1"/>
          </p:cNvPicPr>
          <p:nvPr/>
        </p:nvPicPr>
        <p:blipFill>
          <a:blip r:embed="rId5" cstate="print">
            <a:duotone>
              <a:prstClr val="black"/>
              <a:srgbClr val="FF6600">
                <a:tint val="45000"/>
                <a:satMod val="400000"/>
              </a:srgbClr>
            </a:duotone>
            <a:lum bright="-20000" contrast="40000"/>
            <a:extLst>
              <a:ext uri="{28A0092B-C50C-407E-A947-70E740481C1C}">
                <a14:useLocalDpi xmlns="" xmlns:a14="http://schemas.microsoft.com/office/drawing/2010/main" val="0"/>
              </a:ext>
            </a:extLst>
          </a:blip>
          <a:stretch>
            <a:fillRect/>
          </a:stretch>
        </p:blipFill>
        <p:spPr>
          <a:xfrm>
            <a:off x="4582447" y="5000085"/>
            <a:ext cx="334188" cy="319224"/>
          </a:xfrm>
          <a:prstGeom prst="rect">
            <a:avLst/>
          </a:prstGeom>
        </p:spPr>
      </p:pic>
      <p:pic>
        <p:nvPicPr>
          <p:cNvPr id="92" name="Picture 91"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201824" y="5309671"/>
            <a:ext cx="248866" cy="352742"/>
          </a:xfrm>
          <a:prstGeom prst="rect">
            <a:avLst/>
          </a:prstGeom>
        </p:spPr>
      </p:pic>
      <p:pic>
        <p:nvPicPr>
          <p:cNvPr id="93" name="Picture 92"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465776" y="5309670"/>
            <a:ext cx="248866" cy="352742"/>
          </a:xfrm>
          <a:prstGeom prst="rect">
            <a:avLst/>
          </a:prstGeom>
        </p:spPr>
      </p:pic>
      <p:pic>
        <p:nvPicPr>
          <p:cNvPr id="94" name="Picture 93"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2739153" y="5309671"/>
            <a:ext cx="248866" cy="352742"/>
          </a:xfrm>
          <a:prstGeom prst="rect">
            <a:avLst/>
          </a:prstGeom>
        </p:spPr>
      </p:pic>
      <p:pic>
        <p:nvPicPr>
          <p:cNvPr id="95" name="Picture 94"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004674" y="5311243"/>
            <a:ext cx="248866" cy="352742"/>
          </a:xfrm>
          <a:prstGeom prst="rect">
            <a:avLst/>
          </a:prstGeom>
        </p:spPr>
      </p:pic>
      <p:pic>
        <p:nvPicPr>
          <p:cNvPr id="96" name="Picture 95"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256055" y="5317527"/>
            <a:ext cx="248866" cy="352742"/>
          </a:xfrm>
          <a:prstGeom prst="rect">
            <a:avLst/>
          </a:prstGeom>
        </p:spPr>
      </p:pic>
      <p:pic>
        <p:nvPicPr>
          <p:cNvPr id="97" name="Picture 96"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520007" y="5317526"/>
            <a:ext cx="248866" cy="352742"/>
          </a:xfrm>
          <a:prstGeom prst="rect">
            <a:avLst/>
          </a:prstGeom>
        </p:spPr>
      </p:pic>
      <p:pic>
        <p:nvPicPr>
          <p:cNvPr id="98" name="Picture 97"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3793384" y="5317527"/>
            <a:ext cx="248866" cy="352742"/>
          </a:xfrm>
          <a:prstGeom prst="rect">
            <a:avLst/>
          </a:prstGeom>
        </p:spPr>
      </p:pic>
      <p:pic>
        <p:nvPicPr>
          <p:cNvPr id="99" name="Picture 98"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4058905" y="5319099"/>
            <a:ext cx="248866" cy="352742"/>
          </a:xfrm>
          <a:prstGeom prst="rect">
            <a:avLst/>
          </a:prstGeom>
        </p:spPr>
      </p:pic>
      <p:pic>
        <p:nvPicPr>
          <p:cNvPr id="100" name="Picture 99"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4294574" y="5319098"/>
            <a:ext cx="248866" cy="352742"/>
          </a:xfrm>
          <a:prstGeom prst="rect">
            <a:avLst/>
          </a:prstGeom>
        </p:spPr>
      </p:pic>
      <p:pic>
        <p:nvPicPr>
          <p:cNvPr id="101" name="Picture 100"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4558526" y="5319097"/>
            <a:ext cx="248866" cy="352742"/>
          </a:xfrm>
          <a:prstGeom prst="rect">
            <a:avLst/>
          </a:prstGeom>
        </p:spPr>
      </p:pic>
      <p:pic>
        <p:nvPicPr>
          <p:cNvPr id="102" name="Picture 101"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4831903" y="5319098"/>
            <a:ext cx="248866" cy="352742"/>
          </a:xfrm>
          <a:prstGeom prst="rect">
            <a:avLst/>
          </a:prstGeom>
        </p:spPr>
      </p:pic>
      <p:pic>
        <p:nvPicPr>
          <p:cNvPr id="103" name="Picture 102"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5097424" y="5320670"/>
            <a:ext cx="248866" cy="352742"/>
          </a:xfrm>
          <a:prstGeom prst="rect">
            <a:avLst/>
          </a:prstGeom>
        </p:spPr>
      </p:pic>
      <p:pic>
        <p:nvPicPr>
          <p:cNvPr id="104" name="Picture 103"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5348805" y="5326954"/>
            <a:ext cx="248866" cy="352742"/>
          </a:xfrm>
          <a:prstGeom prst="rect">
            <a:avLst/>
          </a:prstGeom>
        </p:spPr>
      </p:pic>
      <p:pic>
        <p:nvPicPr>
          <p:cNvPr id="105" name="Picture 104"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5612757" y="5326953"/>
            <a:ext cx="248866" cy="352742"/>
          </a:xfrm>
          <a:prstGeom prst="rect">
            <a:avLst/>
          </a:prstGeom>
        </p:spPr>
      </p:pic>
      <p:pic>
        <p:nvPicPr>
          <p:cNvPr id="106" name="Picture 105"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5886134" y="5326954"/>
            <a:ext cx="248866" cy="352742"/>
          </a:xfrm>
          <a:prstGeom prst="rect">
            <a:avLst/>
          </a:prstGeom>
        </p:spPr>
      </p:pic>
      <p:pic>
        <p:nvPicPr>
          <p:cNvPr id="107" name="Picture 106"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6151655" y="5328526"/>
            <a:ext cx="248866" cy="352742"/>
          </a:xfrm>
          <a:prstGeom prst="rect">
            <a:avLst/>
          </a:prstGeom>
        </p:spPr>
      </p:pic>
      <p:pic>
        <p:nvPicPr>
          <p:cNvPr id="108" name="Picture 107"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6396751" y="5319099"/>
            <a:ext cx="248866" cy="352742"/>
          </a:xfrm>
          <a:prstGeom prst="rect">
            <a:avLst/>
          </a:prstGeom>
        </p:spPr>
      </p:pic>
      <p:pic>
        <p:nvPicPr>
          <p:cNvPr id="109" name="Picture 108"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6660703" y="5319098"/>
            <a:ext cx="248866" cy="352742"/>
          </a:xfrm>
          <a:prstGeom prst="rect">
            <a:avLst/>
          </a:prstGeom>
        </p:spPr>
      </p:pic>
      <p:pic>
        <p:nvPicPr>
          <p:cNvPr id="110" name="Picture 109"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6934080" y="5319099"/>
            <a:ext cx="248866" cy="352742"/>
          </a:xfrm>
          <a:prstGeom prst="rect">
            <a:avLst/>
          </a:prstGeom>
        </p:spPr>
      </p:pic>
      <p:pic>
        <p:nvPicPr>
          <p:cNvPr id="111" name="Picture 110"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7199601" y="5320671"/>
            <a:ext cx="248866" cy="352742"/>
          </a:xfrm>
          <a:prstGeom prst="rect">
            <a:avLst/>
          </a:prstGeom>
        </p:spPr>
      </p:pic>
      <p:pic>
        <p:nvPicPr>
          <p:cNvPr id="112" name="Picture 111" descr="student.png"/>
          <p:cNvPicPr>
            <a:picLocks noChangeAspect="1"/>
          </p:cNvPicPr>
          <p:nvPr/>
        </p:nvPicPr>
        <p:blipFill rotWithShape="1">
          <a:blip r:embed="rId4" cstate="print">
            <a:duotone>
              <a:prstClr val="black"/>
              <a:srgbClr val="FAFF00">
                <a:tint val="45000"/>
                <a:satMod val="400000"/>
              </a:srgbClr>
            </a:duotone>
            <a:lum bright="-20000" contrast="40000"/>
            <a:extLst>
              <a:ext uri="{28A0092B-C50C-407E-A947-70E740481C1C}">
                <a14:useLocalDpi xmlns="" xmlns:a14="http://schemas.microsoft.com/office/drawing/2010/main" val="0"/>
              </a:ext>
            </a:extLst>
          </a:blip>
          <a:srcRect l="3118" t="1778"/>
          <a:stretch/>
        </p:blipFill>
        <p:spPr>
          <a:xfrm>
            <a:off x="7450982" y="5326955"/>
            <a:ext cx="248866" cy="352742"/>
          </a:xfrm>
          <a:prstGeom prst="rect">
            <a:avLst/>
          </a:prstGeom>
        </p:spPr>
      </p:pic>
      <p:pic>
        <p:nvPicPr>
          <p:cNvPr id="4098" name="Picture 2"/>
          <p:cNvPicPr>
            <a:picLocks noChangeAspect="1" noChangeArrowheads="1"/>
          </p:cNvPicPr>
          <p:nvPr/>
        </p:nvPicPr>
        <p:blipFill>
          <a:blip r:embed="rId6" cstate="print"/>
          <a:srcRect/>
          <a:stretch>
            <a:fillRect/>
          </a:stretch>
        </p:blipFill>
        <p:spPr bwMode="auto">
          <a:xfrm>
            <a:off x="6713455" y="1085655"/>
            <a:ext cx="2091179" cy="2091179"/>
          </a:xfrm>
          <a:prstGeom prst="rect">
            <a:avLst/>
          </a:prstGeom>
          <a:noFill/>
          <a:ln w="9525">
            <a:noFill/>
            <a:miter lim="800000"/>
            <a:headEnd/>
            <a:tailEnd/>
          </a:ln>
          <a:effectLst/>
        </p:spPr>
      </p:pic>
    </p:spTree>
    <p:extLst>
      <p:ext uri="{BB962C8B-B14F-4D97-AF65-F5344CB8AC3E}">
        <p14:creationId xmlns="" xmlns:p14="http://schemas.microsoft.com/office/powerpoint/2010/main" val="40008416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2"/>
          <p:cNvSpPr>
            <a:spLocks noChangeArrowheads="1"/>
          </p:cNvSpPr>
          <p:nvPr/>
        </p:nvSpPr>
        <p:spPr bwMode="auto">
          <a:xfrm>
            <a:off x="2551113" y="349250"/>
            <a:ext cx="5186118"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lstStyle/>
          <a:p>
            <a:pPr algn="ctr"/>
            <a:r>
              <a:rPr lang="en-US" b="1" dirty="0" smtClean="0">
                <a:solidFill>
                  <a:srgbClr val="333333"/>
                </a:solidFill>
              </a:rPr>
              <a:t>E-Expectations Survey</a:t>
            </a:r>
          </a:p>
          <a:p>
            <a:pPr algn="ctr"/>
            <a:r>
              <a:rPr lang="en-US" b="1" dirty="0" smtClean="0">
                <a:solidFill>
                  <a:srgbClr val="333333"/>
                </a:solidFill>
              </a:rPr>
              <a:t>     Twitter Usage</a:t>
            </a:r>
            <a:r>
              <a:rPr lang="en-US" dirty="0" smtClean="0">
                <a:solidFill>
                  <a:srgbClr val="333333"/>
                </a:solidFill>
              </a:rPr>
              <a:t> </a:t>
            </a:r>
            <a:r>
              <a:rPr lang="en-US" dirty="0">
                <a:solidFill>
                  <a:srgbClr val="333333"/>
                </a:solidFill>
              </a:rPr>
              <a:t>	</a:t>
            </a:r>
          </a:p>
        </p:txBody>
      </p:sp>
      <p:graphicFrame>
        <p:nvGraphicFramePr>
          <p:cNvPr id="2" name="Table 1"/>
          <p:cNvGraphicFramePr>
            <a:graphicFrameLocks noGrp="1"/>
          </p:cNvGraphicFramePr>
          <p:nvPr>
            <p:extLst>
              <p:ext uri="{D42A27DB-BD31-4B8C-83A1-F6EECF244321}">
                <p14:modId xmlns="" xmlns:p14="http://schemas.microsoft.com/office/powerpoint/2010/main" val="2829899009"/>
              </p:ext>
            </p:extLst>
          </p:nvPr>
        </p:nvGraphicFramePr>
        <p:xfrm>
          <a:off x="2602522" y="2120067"/>
          <a:ext cx="5398477" cy="2900680"/>
        </p:xfrm>
        <a:graphic>
          <a:graphicData uri="http://schemas.openxmlformats.org/drawingml/2006/table">
            <a:tbl>
              <a:tblPr firstRow="1" bandRow="1">
                <a:tableStyleId>{073A0DAA-6AF3-43AB-8588-CEC1D06C72B9}</a:tableStyleId>
              </a:tblPr>
              <a:tblGrid>
                <a:gridCol w="2743201"/>
                <a:gridCol w="2655276"/>
              </a:tblGrid>
              <a:tr h="370840">
                <a:tc>
                  <a:txBody>
                    <a:bodyPr/>
                    <a:lstStyle/>
                    <a:p>
                      <a:endParaRPr lang="en-US" dirty="0"/>
                    </a:p>
                  </a:txBody>
                  <a:tcPr/>
                </a:tc>
                <a:tc>
                  <a:txBody>
                    <a:bodyPr/>
                    <a:lstStyle/>
                    <a:p>
                      <a:pPr algn="ctr"/>
                      <a:r>
                        <a:rPr lang="en-US" sz="2400" dirty="0" smtClean="0"/>
                        <a:t>Percentage</a:t>
                      </a:r>
                      <a:endParaRPr lang="en-US" sz="2400" dirty="0"/>
                    </a:p>
                  </a:txBody>
                  <a:tcPr/>
                </a:tc>
              </a:tr>
              <a:tr h="370840">
                <a:tc>
                  <a:txBody>
                    <a:bodyPr/>
                    <a:lstStyle/>
                    <a:p>
                      <a:endParaRPr lang="en-US" dirty="0"/>
                    </a:p>
                  </a:txBody>
                  <a:tcPr/>
                </a:tc>
                <a:tc>
                  <a:txBody>
                    <a:bodyPr/>
                    <a:lstStyle/>
                    <a:p>
                      <a:pPr algn="ctr"/>
                      <a:endParaRPr lang="en-US" dirty="0"/>
                    </a:p>
                  </a:txBody>
                  <a:tcPr/>
                </a:tc>
              </a:tr>
              <a:tr h="370840">
                <a:tc>
                  <a:txBody>
                    <a:bodyPr/>
                    <a:lstStyle/>
                    <a:p>
                      <a:r>
                        <a:rPr lang="en-US" sz="2800" dirty="0" smtClean="0"/>
                        <a:t>2009</a:t>
                      </a:r>
                      <a:endParaRPr lang="en-US" sz="2800" dirty="0"/>
                    </a:p>
                  </a:txBody>
                  <a:tcPr/>
                </a:tc>
                <a:tc>
                  <a:txBody>
                    <a:bodyPr/>
                    <a:lstStyle/>
                    <a:p>
                      <a:pPr algn="ctr"/>
                      <a:r>
                        <a:rPr lang="en-US" sz="2800" dirty="0" smtClean="0"/>
                        <a:t>.3%</a:t>
                      </a:r>
                      <a:endParaRPr lang="en-US" sz="2800" dirty="0"/>
                    </a:p>
                  </a:txBody>
                  <a:tcPr/>
                </a:tc>
              </a:tr>
              <a:tr h="370840">
                <a:tc>
                  <a:txBody>
                    <a:bodyPr/>
                    <a:lstStyle/>
                    <a:p>
                      <a:r>
                        <a:rPr lang="en-US" sz="2800" dirty="0" smtClean="0"/>
                        <a:t>2010</a:t>
                      </a:r>
                      <a:endParaRPr lang="en-US" sz="2800" dirty="0"/>
                    </a:p>
                  </a:txBody>
                  <a:tcPr/>
                </a:tc>
                <a:tc>
                  <a:txBody>
                    <a:bodyPr/>
                    <a:lstStyle/>
                    <a:p>
                      <a:pPr algn="ctr"/>
                      <a:r>
                        <a:rPr lang="en-US" sz="2800" dirty="0" smtClean="0"/>
                        <a:t>8%</a:t>
                      </a:r>
                      <a:endParaRPr lang="en-US" sz="2800" dirty="0"/>
                    </a:p>
                  </a:txBody>
                  <a:tcPr/>
                </a:tc>
              </a:tr>
              <a:tr h="370840">
                <a:tc>
                  <a:txBody>
                    <a:bodyPr/>
                    <a:lstStyle/>
                    <a:p>
                      <a:r>
                        <a:rPr lang="en-US" sz="2800" dirty="0" smtClean="0"/>
                        <a:t>2011</a:t>
                      </a:r>
                      <a:endParaRPr lang="en-US" sz="2800" dirty="0"/>
                    </a:p>
                  </a:txBody>
                  <a:tcPr/>
                </a:tc>
                <a:tc>
                  <a:txBody>
                    <a:bodyPr/>
                    <a:lstStyle/>
                    <a:p>
                      <a:pPr algn="ctr"/>
                      <a:r>
                        <a:rPr lang="en-US" sz="2800" dirty="0" smtClean="0"/>
                        <a:t>9%</a:t>
                      </a:r>
                      <a:endParaRPr lang="en-US" sz="2800" dirty="0"/>
                    </a:p>
                  </a:txBody>
                  <a:tcPr/>
                </a:tc>
              </a:tr>
              <a:tr h="370840">
                <a:tc>
                  <a:txBody>
                    <a:bodyPr/>
                    <a:lstStyle/>
                    <a:p>
                      <a:r>
                        <a:rPr lang="en-US" sz="2800" dirty="0" smtClean="0"/>
                        <a:t>2012</a:t>
                      </a:r>
                      <a:r>
                        <a:rPr lang="en-US" sz="2800" baseline="0" dirty="0" smtClean="0"/>
                        <a:t>*</a:t>
                      </a:r>
                      <a:endParaRPr lang="en-US" sz="2800" dirty="0"/>
                    </a:p>
                  </a:txBody>
                  <a:tcPr/>
                </a:tc>
                <a:tc>
                  <a:txBody>
                    <a:bodyPr/>
                    <a:lstStyle/>
                    <a:p>
                      <a:pPr algn="ctr"/>
                      <a:r>
                        <a:rPr lang="en-US" sz="2800" dirty="0" smtClean="0"/>
                        <a:t>25%</a:t>
                      </a:r>
                      <a:endParaRPr lang="en-US" sz="2800" dirty="0"/>
                    </a:p>
                  </a:txBody>
                  <a:tcPr/>
                </a:tc>
              </a:tr>
            </a:tbl>
          </a:graphicData>
        </a:graphic>
      </p:graphicFrame>
    </p:spTree>
    <p:extLst>
      <p:ext uri="{BB962C8B-B14F-4D97-AF65-F5344CB8AC3E}">
        <p14:creationId xmlns="" xmlns:p14="http://schemas.microsoft.com/office/powerpoint/2010/main" val="3301912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1795" name="Picture 4" descr="ti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38400" y="1981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endParaRPr lang="en-US" dirty="0"/>
          </a:p>
        </p:txBody>
      </p:sp>
      <p:sp>
        <p:nvSpPr>
          <p:cNvPr id="6" name="Rectangle 2"/>
          <p:cNvSpPr txBox="1">
            <a:spLocks noChangeArrowheads="1"/>
          </p:cNvSpPr>
          <p:nvPr/>
        </p:nvSpPr>
        <p:spPr bwMode="auto">
          <a:xfrm>
            <a:off x="457200" y="427038"/>
            <a:ext cx="8229600" cy="86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rgbClr val="FF9933"/>
                </a:solidFill>
                <a:effectLst/>
                <a:uLnTx/>
                <a:uFillTx/>
                <a:latin typeface="+mj-lt"/>
                <a:ea typeface="+mj-ea"/>
                <a:cs typeface="+mj-cs"/>
              </a:rPr>
              <a:t>Social Media Strategies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457200" y="442913"/>
            <a:ext cx="8229600" cy="963612"/>
          </a:xfrm>
          <a:noFill/>
        </p:spPr>
        <p:txBody>
          <a:bodyPr/>
          <a:lstStyle/>
          <a:p>
            <a:pPr eaLnBrk="1" hangingPunct="1"/>
            <a:r>
              <a:rPr lang="en-US" b="1" smtClean="0">
                <a:solidFill>
                  <a:srgbClr val="FF9933"/>
                </a:solidFill>
              </a:rPr>
              <a:t>Four Keys to Social Media Success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457200" y="442913"/>
            <a:ext cx="8229600" cy="963612"/>
          </a:xfrm>
          <a:noFill/>
        </p:spPr>
        <p:txBody>
          <a:bodyPr/>
          <a:lstStyle/>
          <a:p>
            <a:pPr eaLnBrk="1" hangingPunct="1"/>
            <a:r>
              <a:rPr lang="en-US" b="1" smtClean="0">
                <a:solidFill>
                  <a:srgbClr val="FF9933"/>
                </a:solidFill>
              </a:rPr>
              <a:t>Four Keys to Social Media Success</a:t>
            </a:r>
          </a:p>
        </p:txBody>
      </p:sp>
      <p:sp>
        <p:nvSpPr>
          <p:cNvPr id="163843" name="Text Box 4"/>
          <p:cNvSpPr txBox="1">
            <a:spLocks noChangeArrowheads="1"/>
          </p:cNvSpPr>
          <p:nvPr/>
        </p:nvSpPr>
        <p:spPr bwMode="auto">
          <a:xfrm>
            <a:off x="1452563" y="1658938"/>
            <a:ext cx="6526212" cy="3760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a:cs typeface="Arial" pitchFamily="34" charset="0"/>
              </a:rPr>
              <a:t>Authenticity</a:t>
            </a:r>
          </a:p>
          <a:p>
            <a:pPr eaLnBrk="1" hangingPunct="1"/>
            <a:endParaRPr lang="en-US" b="1">
              <a:solidFill>
                <a:srgbClr val="FFFFFF"/>
              </a:solidFill>
              <a:cs typeface="Arial" pitchFamily="34" charset="0"/>
            </a:endParaRPr>
          </a:p>
          <a:p>
            <a:pPr eaLnBrk="1" hangingPunct="1">
              <a:buFontTx/>
              <a:buChar char="•"/>
            </a:pPr>
            <a:endParaRPr lang="en-US" sz="2800" b="1">
              <a:solidFill>
                <a:srgbClr val="FFFFFF"/>
              </a:solidFill>
              <a:cs typeface="Arial" pitchFamily="34" charset="0"/>
            </a:endParaRPr>
          </a:p>
          <a:p>
            <a:pPr eaLnBrk="1" hangingPunct="1"/>
            <a:endParaRPr lang="en-US" sz="2800" b="1">
              <a:solidFill>
                <a:srgbClr val="FFFFFF"/>
              </a:solidFill>
              <a:cs typeface="Arial" pitchFamily="34" charset="0"/>
            </a:endParaRPr>
          </a:p>
          <a:p>
            <a:pPr algn="r" eaLnBrk="1" hangingPunct="1"/>
            <a:endParaRPr lang="en-US" sz="2000" b="1" i="1">
              <a:solidFill>
                <a:srgbClr val="FFFFFF"/>
              </a:solidFill>
              <a:cs typeface="Arial" pitchFamily="34" charset="0"/>
            </a:endParaRPr>
          </a:p>
          <a:p>
            <a:pPr eaLnBrk="1" hangingPunct="1"/>
            <a:endParaRPr lang="en-US" sz="2800" b="1" i="1">
              <a:solidFill>
                <a:srgbClr val="FFFFFF"/>
              </a:solidFill>
              <a:cs typeface="Arial" pitchFamily="34" charset="0"/>
            </a:endParaRPr>
          </a:p>
          <a:p>
            <a:pPr eaLnBrk="1" hangingPunct="1"/>
            <a:endParaRPr lang="en-US" sz="2800" b="1">
              <a:solidFill>
                <a:srgbClr val="FF9933"/>
              </a:solidFill>
              <a:cs typeface="Arial" pitchFamily="34" charset="0"/>
            </a:endParaRPr>
          </a:p>
          <a:p>
            <a:pPr eaLnBrk="1" hangingPunct="1"/>
            <a:endParaRPr lang="en-US" sz="3600">
              <a:solidFill>
                <a:srgbClr val="FF9933"/>
              </a:solidFill>
              <a:cs typeface="Arial"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subTitle" idx="4294967295"/>
          </p:nvPr>
        </p:nvSpPr>
        <p:spPr>
          <a:xfrm>
            <a:off x="1371600" y="3886200"/>
            <a:ext cx="6400800" cy="1752600"/>
          </a:xfrm>
        </p:spPr>
        <p:txBody>
          <a:bodyPr/>
          <a:lstStyle/>
          <a:p>
            <a:pPr marL="0" indent="0" algn="ctr" eaLnBrk="1" hangingPunct="1">
              <a:buFontTx/>
              <a:buNone/>
            </a:pPr>
            <a:endParaRPr lang="en-US" smtClean="0"/>
          </a:p>
        </p:txBody>
      </p:sp>
      <p:pic>
        <p:nvPicPr>
          <p:cNvPr id="164867" name="Picture 3" descr="01009076.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550" y="127000"/>
            <a:ext cx="8953500"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body" idx="4294967295"/>
          </p:nvPr>
        </p:nvSpPr>
        <p:spPr/>
        <p:txBody>
          <a:bodyPr/>
          <a:lstStyle/>
          <a:p>
            <a:endParaRPr lang="en-US" smtClean="0"/>
          </a:p>
        </p:txBody>
      </p:sp>
      <p:pic>
        <p:nvPicPr>
          <p:cNvPr id="216067" name="Picture 3" descr="esud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p:txBody>
          <a:bodyPr/>
          <a:lstStyle/>
          <a:p>
            <a:pPr eaLnBrk="1" hangingPunct="1"/>
            <a:endParaRPr lang="en-US" smtClean="0"/>
          </a:p>
        </p:txBody>
      </p:sp>
      <p:pic>
        <p:nvPicPr>
          <p:cNvPr id="165891" name="Picture 3" descr="give me rea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850" y="-119063"/>
            <a:ext cx="9791700" cy="7096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a:xfrm>
            <a:off x="457200" y="442913"/>
            <a:ext cx="8229600" cy="963612"/>
          </a:xfrm>
          <a:noFill/>
        </p:spPr>
        <p:txBody>
          <a:bodyPr/>
          <a:lstStyle/>
          <a:p>
            <a:pPr eaLnBrk="1" hangingPunct="1"/>
            <a:r>
              <a:rPr lang="en-US" b="1" smtClean="0">
                <a:solidFill>
                  <a:srgbClr val="FF9933"/>
                </a:solidFill>
              </a:rPr>
              <a:t>Four Keys to Social Media Success</a:t>
            </a:r>
          </a:p>
        </p:txBody>
      </p:sp>
      <p:sp>
        <p:nvSpPr>
          <p:cNvPr id="166915" name="Text Box 4"/>
          <p:cNvSpPr txBox="1">
            <a:spLocks noChangeArrowheads="1"/>
          </p:cNvSpPr>
          <p:nvPr/>
        </p:nvSpPr>
        <p:spPr bwMode="auto">
          <a:xfrm>
            <a:off x="1452563" y="1658938"/>
            <a:ext cx="6526212" cy="435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a:cs typeface="Arial" pitchFamily="34" charset="0"/>
              </a:rPr>
              <a:t>Authenticity</a:t>
            </a:r>
          </a:p>
          <a:p>
            <a:pPr eaLnBrk="1" hangingPunct="1">
              <a:spcAft>
                <a:spcPct val="20000"/>
              </a:spcAft>
              <a:buFontTx/>
              <a:buAutoNum type="arabicPeriod"/>
            </a:pPr>
            <a:r>
              <a:rPr lang="en-US" b="1">
                <a:cs typeface="Arial" pitchFamily="34" charset="0"/>
              </a:rPr>
              <a:t>Transparency</a:t>
            </a:r>
          </a:p>
          <a:p>
            <a:pPr eaLnBrk="1" hangingPunct="1"/>
            <a:endParaRPr lang="en-US" b="1">
              <a:solidFill>
                <a:srgbClr val="FFFFFF"/>
              </a:solidFill>
              <a:cs typeface="Arial" pitchFamily="34" charset="0"/>
            </a:endParaRPr>
          </a:p>
          <a:p>
            <a:pPr eaLnBrk="1" hangingPunct="1">
              <a:buFontTx/>
              <a:buChar char="•"/>
            </a:pPr>
            <a:endParaRPr lang="en-US" sz="2800" b="1">
              <a:solidFill>
                <a:srgbClr val="FFFFFF"/>
              </a:solidFill>
              <a:cs typeface="Arial" pitchFamily="34" charset="0"/>
            </a:endParaRPr>
          </a:p>
          <a:p>
            <a:pPr eaLnBrk="1" hangingPunct="1"/>
            <a:endParaRPr lang="en-US" sz="2800" b="1">
              <a:solidFill>
                <a:srgbClr val="FFFFFF"/>
              </a:solidFill>
              <a:cs typeface="Arial" pitchFamily="34" charset="0"/>
            </a:endParaRPr>
          </a:p>
          <a:p>
            <a:pPr algn="r" eaLnBrk="1" hangingPunct="1"/>
            <a:endParaRPr lang="en-US" sz="2000" b="1" i="1">
              <a:solidFill>
                <a:srgbClr val="FFFFFF"/>
              </a:solidFill>
              <a:cs typeface="Arial" pitchFamily="34" charset="0"/>
            </a:endParaRPr>
          </a:p>
          <a:p>
            <a:pPr eaLnBrk="1" hangingPunct="1"/>
            <a:endParaRPr lang="en-US" sz="2800" b="1" i="1">
              <a:solidFill>
                <a:srgbClr val="FFFFFF"/>
              </a:solidFill>
              <a:cs typeface="Arial" pitchFamily="34" charset="0"/>
            </a:endParaRPr>
          </a:p>
          <a:p>
            <a:pPr eaLnBrk="1" hangingPunct="1"/>
            <a:endParaRPr lang="en-US" sz="2800" b="1">
              <a:solidFill>
                <a:srgbClr val="FF9933"/>
              </a:solidFill>
              <a:cs typeface="Arial" pitchFamily="34" charset="0"/>
            </a:endParaRPr>
          </a:p>
          <a:p>
            <a:pPr eaLnBrk="1" hangingPunct="1"/>
            <a:endParaRPr lang="en-US" sz="3600">
              <a:solidFill>
                <a:srgbClr val="FF9933"/>
              </a:solidFill>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endParaRPr lang="en-US" smtClean="0"/>
          </a:p>
        </p:txBody>
      </p:sp>
      <p:pic>
        <p:nvPicPr>
          <p:cNvPr id="167939" name="Picture 3" descr="canaryinthecoalmine.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3038" y="163513"/>
            <a:ext cx="8824912" cy="656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457200" y="442913"/>
            <a:ext cx="8229600" cy="963612"/>
          </a:xfrm>
          <a:noFill/>
        </p:spPr>
        <p:txBody>
          <a:bodyPr/>
          <a:lstStyle/>
          <a:p>
            <a:pPr eaLnBrk="1" hangingPunct="1"/>
            <a:r>
              <a:rPr lang="en-US" b="1" smtClean="0">
                <a:solidFill>
                  <a:srgbClr val="FF9933"/>
                </a:solidFill>
              </a:rPr>
              <a:t>Four Keys to Social Media Success</a:t>
            </a:r>
          </a:p>
        </p:txBody>
      </p:sp>
      <p:sp>
        <p:nvSpPr>
          <p:cNvPr id="168963" name="Text Box 4"/>
          <p:cNvSpPr txBox="1">
            <a:spLocks noChangeArrowheads="1"/>
          </p:cNvSpPr>
          <p:nvPr/>
        </p:nvSpPr>
        <p:spPr bwMode="auto">
          <a:xfrm>
            <a:off x="1452563" y="1658938"/>
            <a:ext cx="6526212" cy="494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a:cs typeface="Arial" pitchFamily="34" charset="0"/>
              </a:rPr>
              <a:t>Authenticity</a:t>
            </a:r>
          </a:p>
          <a:p>
            <a:pPr eaLnBrk="1" hangingPunct="1">
              <a:spcAft>
                <a:spcPct val="20000"/>
              </a:spcAft>
              <a:buFontTx/>
              <a:buAutoNum type="arabicPeriod"/>
            </a:pPr>
            <a:r>
              <a:rPr lang="en-US" b="1">
                <a:cs typeface="Arial" pitchFamily="34" charset="0"/>
              </a:rPr>
              <a:t>Transparency</a:t>
            </a:r>
          </a:p>
          <a:p>
            <a:pPr eaLnBrk="1" hangingPunct="1">
              <a:spcAft>
                <a:spcPct val="20000"/>
              </a:spcAft>
              <a:buFontTx/>
              <a:buAutoNum type="arabicPeriod"/>
            </a:pPr>
            <a:r>
              <a:rPr lang="en-US" b="1">
                <a:cs typeface="Arial" pitchFamily="34" charset="0"/>
              </a:rPr>
              <a:t>Cede control</a:t>
            </a:r>
          </a:p>
          <a:p>
            <a:pPr eaLnBrk="1" hangingPunct="1"/>
            <a:endParaRPr lang="en-US" b="1">
              <a:solidFill>
                <a:srgbClr val="FFFFFF"/>
              </a:solidFill>
              <a:cs typeface="Arial" pitchFamily="34" charset="0"/>
            </a:endParaRPr>
          </a:p>
          <a:p>
            <a:pPr eaLnBrk="1" hangingPunct="1">
              <a:buFontTx/>
              <a:buChar char="•"/>
            </a:pPr>
            <a:endParaRPr lang="en-US" sz="2800" b="1">
              <a:solidFill>
                <a:srgbClr val="FFFFFF"/>
              </a:solidFill>
              <a:cs typeface="Arial" pitchFamily="34" charset="0"/>
            </a:endParaRPr>
          </a:p>
          <a:p>
            <a:pPr eaLnBrk="1" hangingPunct="1"/>
            <a:endParaRPr lang="en-US" sz="2800" b="1">
              <a:solidFill>
                <a:srgbClr val="FFFFFF"/>
              </a:solidFill>
              <a:cs typeface="Arial" pitchFamily="34" charset="0"/>
            </a:endParaRPr>
          </a:p>
          <a:p>
            <a:pPr algn="r" eaLnBrk="1" hangingPunct="1"/>
            <a:endParaRPr lang="en-US" sz="2000" b="1" i="1">
              <a:solidFill>
                <a:srgbClr val="FFFFFF"/>
              </a:solidFill>
              <a:cs typeface="Arial" pitchFamily="34" charset="0"/>
            </a:endParaRPr>
          </a:p>
          <a:p>
            <a:pPr eaLnBrk="1" hangingPunct="1"/>
            <a:endParaRPr lang="en-US" sz="2800" b="1" i="1">
              <a:solidFill>
                <a:srgbClr val="FFFFFF"/>
              </a:solidFill>
              <a:cs typeface="Arial" pitchFamily="34" charset="0"/>
            </a:endParaRPr>
          </a:p>
          <a:p>
            <a:pPr eaLnBrk="1" hangingPunct="1"/>
            <a:endParaRPr lang="en-US" sz="2800" b="1">
              <a:solidFill>
                <a:srgbClr val="FF9933"/>
              </a:solidFill>
              <a:cs typeface="Arial" pitchFamily="34" charset="0"/>
            </a:endParaRPr>
          </a:p>
          <a:p>
            <a:pPr eaLnBrk="1" hangingPunct="1"/>
            <a:endParaRPr lang="en-US" sz="3600">
              <a:solidFill>
                <a:srgbClr val="FF9933"/>
              </a:solidFill>
              <a:cs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endParaRPr lang="en-US" smtClean="0"/>
          </a:p>
        </p:txBody>
      </p:sp>
      <p:pic>
        <p:nvPicPr>
          <p:cNvPr id="169987" name="Picture 4" descr="Object_Computer_Key_Ctr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563" y="687388"/>
            <a:ext cx="9669463" cy="553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p:txBody>
          <a:bodyPr/>
          <a:lstStyle/>
          <a:p>
            <a:pPr eaLnBrk="1" hangingPunct="1"/>
            <a:endParaRPr lang="en-US" smtClean="0"/>
          </a:p>
        </p:txBody>
      </p:sp>
      <p:pic>
        <p:nvPicPr>
          <p:cNvPr id="171011" name="Picture 3" descr="rideconnect.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540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457200" y="1125538"/>
            <a:ext cx="8229600" cy="1266825"/>
          </a:xfrm>
        </p:spPr>
        <p:txBody>
          <a:bodyPr/>
          <a:lstStyle/>
          <a:p>
            <a:pPr algn="l" eaLnBrk="1" hangingPunct="1">
              <a:defRPr/>
            </a:pPr>
            <a:r>
              <a:rPr lang="en-US" sz="3200" dirty="0">
                <a:solidFill>
                  <a:srgbClr val="00B0F0"/>
                </a:solidFill>
                <a:latin typeface="+mn-lt"/>
              </a:rPr>
              <a:t>No matter how compelling a technology or potential relationship might be, in the face of an immovable mass called company culture .. any digital strategy will fail</a:t>
            </a:r>
          </a:p>
        </p:txBody>
      </p:sp>
      <p:pic>
        <p:nvPicPr>
          <p:cNvPr id="172035" name="Picture 4" descr="open leadershi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9238" y="5156200"/>
            <a:ext cx="1135062"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endParaRPr lang="en-US" smtClean="0"/>
          </a:p>
        </p:txBody>
      </p:sp>
      <p:pic>
        <p:nvPicPr>
          <p:cNvPr id="173059" name="Picture 3" descr="audit.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17713" y="0"/>
            <a:ext cx="5108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57200" y="442913"/>
            <a:ext cx="8229600" cy="963612"/>
          </a:xfrm>
          <a:noFill/>
        </p:spPr>
        <p:txBody>
          <a:bodyPr/>
          <a:lstStyle/>
          <a:p>
            <a:pPr eaLnBrk="1" hangingPunct="1"/>
            <a:r>
              <a:rPr lang="en-US" b="1" smtClean="0">
                <a:solidFill>
                  <a:srgbClr val="FF9933"/>
                </a:solidFill>
              </a:rPr>
              <a:t>Four Keys to Social Media Success</a:t>
            </a:r>
          </a:p>
        </p:txBody>
      </p:sp>
      <p:sp>
        <p:nvSpPr>
          <p:cNvPr id="174083" name="Text Box 4"/>
          <p:cNvSpPr txBox="1">
            <a:spLocks noChangeArrowheads="1"/>
          </p:cNvSpPr>
          <p:nvPr/>
        </p:nvSpPr>
        <p:spPr bwMode="auto">
          <a:xfrm>
            <a:off x="1452563" y="1658938"/>
            <a:ext cx="6526212" cy="553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spAutoFit/>
          </a:bodyPr>
          <a:lstStyle>
            <a:lvl1pPr marL="569913" indent="-569913" eaLnBrk="0" hangingPunct="0">
              <a:tabLst>
                <a:tab pos="569913" algn="l"/>
              </a:tabLst>
              <a:defRPr sz="3200">
                <a:solidFill>
                  <a:srgbClr val="0099FF"/>
                </a:solidFill>
                <a:latin typeface="Arial" pitchFamily="34" charset="0"/>
              </a:defRPr>
            </a:lvl1pPr>
            <a:lvl2pPr marL="742950" indent="-285750" eaLnBrk="0" hangingPunct="0">
              <a:tabLst>
                <a:tab pos="569913" algn="l"/>
              </a:tabLst>
              <a:defRPr sz="3200">
                <a:solidFill>
                  <a:srgbClr val="0099FF"/>
                </a:solidFill>
                <a:latin typeface="Arial" pitchFamily="34" charset="0"/>
              </a:defRPr>
            </a:lvl2pPr>
            <a:lvl3pPr marL="1143000" indent="-228600" eaLnBrk="0" hangingPunct="0">
              <a:tabLst>
                <a:tab pos="569913" algn="l"/>
              </a:tabLst>
              <a:defRPr sz="3200">
                <a:solidFill>
                  <a:srgbClr val="0099FF"/>
                </a:solidFill>
                <a:latin typeface="Arial" pitchFamily="34" charset="0"/>
              </a:defRPr>
            </a:lvl3pPr>
            <a:lvl4pPr marL="1600200" indent="-228600" eaLnBrk="0" hangingPunct="0">
              <a:tabLst>
                <a:tab pos="569913" algn="l"/>
              </a:tabLst>
              <a:defRPr sz="3200">
                <a:solidFill>
                  <a:srgbClr val="0099FF"/>
                </a:solidFill>
                <a:latin typeface="Arial" pitchFamily="34" charset="0"/>
              </a:defRPr>
            </a:lvl4pPr>
            <a:lvl5pPr marL="2057400" indent="-228600" eaLnBrk="0" hangingPunct="0">
              <a:tabLst>
                <a:tab pos="569913" algn="l"/>
              </a:tabLst>
              <a:defRPr sz="3200">
                <a:solidFill>
                  <a:srgbClr val="0099FF"/>
                </a:solidFill>
                <a:latin typeface="Arial" pitchFamily="34" charset="0"/>
              </a:defRPr>
            </a:lvl5pPr>
            <a:lvl6pPr marL="2514600" indent="-228600" eaLnBrk="0" fontAlgn="base" hangingPunct="0">
              <a:spcBef>
                <a:spcPct val="0"/>
              </a:spcBef>
              <a:spcAft>
                <a:spcPct val="0"/>
              </a:spcAft>
              <a:tabLst>
                <a:tab pos="569913" algn="l"/>
              </a:tabLst>
              <a:defRPr sz="3200">
                <a:solidFill>
                  <a:srgbClr val="0099FF"/>
                </a:solidFill>
                <a:latin typeface="Arial" pitchFamily="34" charset="0"/>
              </a:defRPr>
            </a:lvl6pPr>
            <a:lvl7pPr marL="2971800" indent="-228600" eaLnBrk="0" fontAlgn="base" hangingPunct="0">
              <a:spcBef>
                <a:spcPct val="0"/>
              </a:spcBef>
              <a:spcAft>
                <a:spcPct val="0"/>
              </a:spcAft>
              <a:tabLst>
                <a:tab pos="569913" algn="l"/>
              </a:tabLst>
              <a:defRPr sz="3200">
                <a:solidFill>
                  <a:srgbClr val="0099FF"/>
                </a:solidFill>
                <a:latin typeface="Arial" pitchFamily="34" charset="0"/>
              </a:defRPr>
            </a:lvl7pPr>
            <a:lvl8pPr marL="3429000" indent="-228600" eaLnBrk="0" fontAlgn="base" hangingPunct="0">
              <a:spcBef>
                <a:spcPct val="0"/>
              </a:spcBef>
              <a:spcAft>
                <a:spcPct val="0"/>
              </a:spcAft>
              <a:tabLst>
                <a:tab pos="569913" algn="l"/>
              </a:tabLst>
              <a:defRPr sz="3200">
                <a:solidFill>
                  <a:srgbClr val="0099FF"/>
                </a:solidFill>
                <a:latin typeface="Arial" pitchFamily="34" charset="0"/>
              </a:defRPr>
            </a:lvl8pPr>
            <a:lvl9pPr marL="3886200" indent="-228600" eaLnBrk="0" fontAlgn="base" hangingPunct="0">
              <a:spcBef>
                <a:spcPct val="0"/>
              </a:spcBef>
              <a:spcAft>
                <a:spcPct val="0"/>
              </a:spcAft>
              <a:tabLst>
                <a:tab pos="569913" algn="l"/>
              </a:tabLst>
              <a:defRPr sz="3200">
                <a:solidFill>
                  <a:srgbClr val="0099FF"/>
                </a:solidFill>
                <a:latin typeface="Arial" pitchFamily="34" charset="0"/>
              </a:defRPr>
            </a:lvl9pPr>
          </a:lstStyle>
          <a:p>
            <a:pPr eaLnBrk="1" hangingPunct="1">
              <a:spcAft>
                <a:spcPct val="20000"/>
              </a:spcAft>
              <a:buFontTx/>
              <a:buAutoNum type="arabicPeriod"/>
            </a:pPr>
            <a:r>
              <a:rPr lang="en-US" b="1">
                <a:cs typeface="Arial" pitchFamily="34" charset="0"/>
              </a:rPr>
              <a:t>Authenticity</a:t>
            </a:r>
          </a:p>
          <a:p>
            <a:pPr eaLnBrk="1" hangingPunct="1">
              <a:spcAft>
                <a:spcPct val="20000"/>
              </a:spcAft>
              <a:buFontTx/>
              <a:buAutoNum type="arabicPeriod"/>
            </a:pPr>
            <a:r>
              <a:rPr lang="en-US" b="1">
                <a:cs typeface="Arial" pitchFamily="34" charset="0"/>
              </a:rPr>
              <a:t>Transparency</a:t>
            </a:r>
          </a:p>
          <a:p>
            <a:pPr eaLnBrk="1" hangingPunct="1">
              <a:spcAft>
                <a:spcPct val="20000"/>
              </a:spcAft>
              <a:buFontTx/>
              <a:buAutoNum type="arabicPeriod"/>
            </a:pPr>
            <a:r>
              <a:rPr lang="en-US" b="1">
                <a:cs typeface="Arial" pitchFamily="34" charset="0"/>
              </a:rPr>
              <a:t>Cede control</a:t>
            </a:r>
          </a:p>
          <a:p>
            <a:pPr eaLnBrk="1" hangingPunct="1">
              <a:spcAft>
                <a:spcPct val="20000"/>
              </a:spcAft>
              <a:buFontTx/>
              <a:buAutoNum type="arabicPeriod"/>
            </a:pPr>
            <a:r>
              <a:rPr lang="en-US" b="1">
                <a:cs typeface="Arial" pitchFamily="34" charset="0"/>
              </a:rPr>
              <a:t>Integrity</a:t>
            </a:r>
          </a:p>
          <a:p>
            <a:pPr eaLnBrk="1" hangingPunct="1"/>
            <a:endParaRPr lang="en-US" b="1">
              <a:solidFill>
                <a:srgbClr val="FFFFFF"/>
              </a:solidFill>
              <a:cs typeface="Arial" pitchFamily="34" charset="0"/>
            </a:endParaRPr>
          </a:p>
          <a:p>
            <a:pPr eaLnBrk="1" hangingPunct="1">
              <a:buFontTx/>
              <a:buChar char="•"/>
            </a:pPr>
            <a:endParaRPr lang="en-US" sz="2800" b="1">
              <a:solidFill>
                <a:srgbClr val="FFFFFF"/>
              </a:solidFill>
              <a:cs typeface="Arial" pitchFamily="34" charset="0"/>
            </a:endParaRPr>
          </a:p>
          <a:p>
            <a:pPr eaLnBrk="1" hangingPunct="1"/>
            <a:endParaRPr lang="en-US" sz="2800" b="1">
              <a:solidFill>
                <a:srgbClr val="FFFFFF"/>
              </a:solidFill>
              <a:cs typeface="Arial" pitchFamily="34" charset="0"/>
            </a:endParaRPr>
          </a:p>
          <a:p>
            <a:pPr algn="r" eaLnBrk="1" hangingPunct="1"/>
            <a:endParaRPr lang="en-US" sz="2000" b="1" i="1">
              <a:solidFill>
                <a:srgbClr val="FFFFFF"/>
              </a:solidFill>
              <a:cs typeface="Arial" pitchFamily="34" charset="0"/>
            </a:endParaRPr>
          </a:p>
          <a:p>
            <a:pPr eaLnBrk="1" hangingPunct="1"/>
            <a:endParaRPr lang="en-US" sz="2800" b="1" i="1">
              <a:solidFill>
                <a:srgbClr val="FFFFFF"/>
              </a:solidFill>
              <a:cs typeface="Arial" pitchFamily="34" charset="0"/>
            </a:endParaRPr>
          </a:p>
          <a:p>
            <a:pPr eaLnBrk="1" hangingPunct="1"/>
            <a:endParaRPr lang="en-US" sz="2800" b="1">
              <a:solidFill>
                <a:srgbClr val="FF9933"/>
              </a:solidFill>
              <a:cs typeface="Arial" pitchFamily="34" charset="0"/>
            </a:endParaRPr>
          </a:p>
          <a:p>
            <a:pPr eaLnBrk="1" hangingPunct="1"/>
            <a:endParaRPr lang="en-US" sz="3600">
              <a:solidFill>
                <a:srgbClr val="FF9933"/>
              </a:solidFill>
              <a:cs typeface="Arial"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p:txBody>
          <a:bodyPr/>
          <a:lstStyle/>
          <a:p>
            <a:pPr eaLnBrk="1" hangingPunct="1"/>
            <a:endParaRPr lang="en-US" smtClean="0"/>
          </a:p>
        </p:txBody>
      </p:sp>
      <p:pic>
        <p:nvPicPr>
          <p:cNvPr id="175107" name="Picture 3" descr="2008-09-27-transparency"/>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76200"/>
            <a:ext cx="58483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7090" name="Picture 2" descr="iowa.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78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6131" name="Picture 4" descr="titl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38400" y="1981200"/>
            <a:ext cx="46482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457200" y="274638"/>
            <a:ext cx="8229600" cy="1266825"/>
          </a:xfrm>
        </p:spPr>
        <p:txBody>
          <a:bodyPr/>
          <a:lstStyle/>
          <a:p>
            <a:endParaRPr lang="en-US" dirty="0"/>
          </a:p>
        </p:txBody>
      </p:sp>
      <p:sp>
        <p:nvSpPr>
          <p:cNvPr id="6" name="Rectangle 2"/>
          <p:cNvSpPr txBox="1">
            <a:spLocks noChangeArrowheads="1"/>
          </p:cNvSpPr>
          <p:nvPr/>
        </p:nvSpPr>
        <p:spPr bwMode="auto">
          <a:xfrm>
            <a:off x="457200" y="427038"/>
            <a:ext cx="8229600" cy="868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288" tIns="45645" rIns="91288" bIns="4564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smtClean="0">
                <a:ln>
                  <a:noFill/>
                </a:ln>
                <a:solidFill>
                  <a:srgbClr val="FF9933"/>
                </a:solidFill>
                <a:effectLst/>
                <a:uLnTx/>
                <a:uFillTx/>
                <a:latin typeface="+mj-lt"/>
                <a:ea typeface="+mj-ea"/>
                <a:cs typeface="+mj-cs"/>
              </a:rPr>
              <a:t>Social Media Strategies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p:txBody>
          <a:bodyPr/>
          <a:lstStyle/>
          <a:p>
            <a:pPr eaLnBrk="1" hangingPunct="1"/>
            <a:endParaRPr lang="en-US" smtClean="0"/>
          </a:p>
        </p:txBody>
      </p:sp>
      <p:sp>
        <p:nvSpPr>
          <p:cNvPr id="177155" name="Text Box 3"/>
          <p:cNvSpPr txBox="1">
            <a:spLocks noChangeArrowheads="1"/>
          </p:cNvSpPr>
          <p:nvPr/>
        </p:nvSpPr>
        <p:spPr bwMode="auto">
          <a:xfrm>
            <a:off x="4087813" y="2130425"/>
            <a:ext cx="4827587"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r>
              <a:rPr lang="en-US" sz="3600">
                <a:solidFill>
                  <a:srgbClr val="FF9933"/>
                </a:solidFill>
              </a:rPr>
              <a:t>know what problem </a:t>
            </a:r>
          </a:p>
          <a:p>
            <a:pPr algn="r" eaLnBrk="1" hangingPunct="1"/>
            <a:r>
              <a:rPr lang="en-US" sz="3600">
                <a:solidFill>
                  <a:srgbClr val="FF9933"/>
                </a:solidFill>
              </a:rPr>
              <a:t>you are trying to solve</a:t>
            </a:r>
            <a:r>
              <a:rPr lang="en-US" sz="3600">
                <a:solidFill>
                  <a:srgbClr val="CC99FF"/>
                </a:solidFill>
              </a:rPr>
              <a:t> </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p:txBody>
          <a:bodyPr/>
          <a:lstStyle/>
          <a:p>
            <a:pPr eaLnBrk="1" hangingPunct="1"/>
            <a:endParaRPr lang="en-US" smtClean="0"/>
          </a:p>
        </p:txBody>
      </p:sp>
      <p:pic>
        <p:nvPicPr>
          <p:cNvPr id="4" name="Picture 2" descr="roi pyramid"/>
          <p:cNvPicPr>
            <a:picLocks noChangeAspect="1" noChangeArrowheads="1"/>
          </p:cNvPicPr>
          <p:nvPr/>
        </p:nvPicPr>
        <p:blipFill>
          <a:blip r:embed="rId3" cstate="print"/>
          <a:srcRect/>
          <a:stretch>
            <a:fillRect/>
          </a:stretch>
        </p:blipFill>
        <p:spPr bwMode="auto">
          <a:xfrm>
            <a:off x="19050" y="1588"/>
            <a:ext cx="9117013" cy="68643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pPr eaLnBrk="1" hangingPunct="1"/>
            <a:endParaRPr lang="en-US" smtClean="0"/>
          </a:p>
        </p:txBody>
      </p:sp>
      <p:sp>
        <p:nvSpPr>
          <p:cNvPr id="87043" name="Text Box 3"/>
          <p:cNvSpPr txBox="1">
            <a:spLocks noChangeArrowheads="1"/>
          </p:cNvSpPr>
          <p:nvPr/>
        </p:nvSpPr>
        <p:spPr bwMode="auto">
          <a:xfrm>
            <a:off x="3225800" y="2130425"/>
            <a:ext cx="5416550" cy="1200150"/>
          </a:xfrm>
          <a:prstGeom prst="rect">
            <a:avLst/>
          </a:prstGeom>
          <a:noFill/>
          <a:ln w="9525">
            <a:noFill/>
            <a:miter lim="800000"/>
            <a:headEnd/>
            <a:tailEnd/>
          </a:ln>
        </p:spPr>
        <p:txBody>
          <a:bodyPr wrap="none">
            <a:spAutoFit/>
          </a:bodyPr>
          <a:lstStyle/>
          <a:p>
            <a:pPr algn="r"/>
            <a:r>
              <a:rPr lang="en-US" sz="3600" smtClean="0">
                <a:solidFill>
                  <a:srgbClr val="FF9933"/>
                </a:solidFill>
                <a:latin typeface="Arial" charset="0"/>
              </a:rPr>
              <a:t>focus on the relationships</a:t>
            </a:r>
          </a:p>
          <a:p>
            <a:pPr algn="r"/>
            <a:r>
              <a:rPr lang="en-US" sz="3600" smtClean="0">
                <a:solidFill>
                  <a:srgbClr val="FF9933"/>
                </a:solidFill>
                <a:latin typeface="Arial" charset="0"/>
              </a:rPr>
              <a:t>not the technology</a:t>
            </a:r>
            <a:endParaRPr lang="en-US" sz="3600" smtClean="0">
              <a:solidFill>
                <a:srgbClr val="CC99FF"/>
              </a:solidFill>
              <a:latin typeface="Arial"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body" idx="4294967295"/>
          </p:nvPr>
        </p:nvSpPr>
        <p:spPr>
          <a:xfrm>
            <a:off x="457200" y="2103438"/>
            <a:ext cx="3657600" cy="4525962"/>
          </a:xfrm>
        </p:spPr>
        <p:txBody>
          <a:bodyPr/>
          <a:lstStyle/>
          <a:p>
            <a:pPr eaLnBrk="1" hangingPunct="1"/>
            <a:r>
              <a:rPr lang="en-US" sz="4000" smtClean="0">
                <a:solidFill>
                  <a:srgbClr val="FFFF00"/>
                </a:solidFill>
              </a:rPr>
              <a:t>People</a:t>
            </a:r>
          </a:p>
          <a:p>
            <a:pPr eaLnBrk="1" hangingPunct="1"/>
            <a:r>
              <a:rPr lang="en-US" sz="4000" smtClean="0">
                <a:solidFill>
                  <a:srgbClr val="FFFF00"/>
                </a:solidFill>
              </a:rPr>
              <a:t>Objectives</a:t>
            </a:r>
          </a:p>
          <a:p>
            <a:pPr eaLnBrk="1" hangingPunct="1"/>
            <a:r>
              <a:rPr lang="en-US" sz="4000" smtClean="0">
                <a:solidFill>
                  <a:srgbClr val="FFFF00"/>
                </a:solidFill>
              </a:rPr>
              <a:t>Strategy	</a:t>
            </a:r>
          </a:p>
          <a:p>
            <a:pPr eaLnBrk="1" hangingPunct="1"/>
            <a:r>
              <a:rPr lang="en-US" sz="4000" smtClean="0">
                <a:solidFill>
                  <a:srgbClr val="FFFF00"/>
                </a:solidFill>
              </a:rPr>
              <a:t>Technology</a:t>
            </a:r>
          </a:p>
        </p:txBody>
      </p:sp>
      <p:sp>
        <p:nvSpPr>
          <p:cNvPr id="179203" name="Rectangle 3"/>
          <p:cNvSpPr>
            <a:spLocks noGrp="1" noChangeArrowheads="1"/>
          </p:cNvSpPr>
          <p:nvPr>
            <p:ph type="title" idx="4294967295"/>
          </p:nvPr>
        </p:nvSpPr>
        <p:spPr>
          <a:xfrm>
            <a:off x="457200" y="427038"/>
            <a:ext cx="8229600" cy="715962"/>
          </a:xfrm>
          <a:noFill/>
        </p:spPr>
        <p:txBody>
          <a:bodyPr/>
          <a:lstStyle/>
          <a:p>
            <a:pPr eaLnBrk="1" hangingPunct="1"/>
            <a:r>
              <a:rPr lang="en-US" sz="4800" b="1" smtClean="0">
                <a:solidFill>
                  <a:srgbClr val="FFFF00"/>
                </a:solidFill>
              </a:rPr>
              <a:t>P.O.S.T.</a:t>
            </a:r>
          </a:p>
        </p:txBody>
      </p:sp>
      <p:pic>
        <p:nvPicPr>
          <p:cNvPr id="179204" name="Picture 4" descr="groundswell"/>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77000" y="2057400"/>
            <a:ext cx="2162175" cy="32766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0213" y="829761"/>
            <a:ext cx="8229600" cy="963612"/>
          </a:xfrm>
          <a:noFill/>
        </p:spPr>
        <p:txBody>
          <a:bodyPr/>
          <a:lstStyle/>
          <a:p>
            <a:pPr eaLnBrk="1" hangingPunct="1">
              <a:lnSpc>
                <a:spcPct val="150000"/>
              </a:lnSpc>
            </a:pPr>
            <a:r>
              <a:rPr lang="en-US" sz="4000" b="1" dirty="0" smtClean="0">
                <a:solidFill>
                  <a:srgbClr val="FF9933"/>
                </a:solidFill>
              </a:rPr>
              <a:t/>
            </a:r>
            <a:br>
              <a:rPr lang="en-US" sz="4000" b="1" dirty="0" smtClean="0">
                <a:solidFill>
                  <a:srgbClr val="FF9933"/>
                </a:solidFill>
              </a:rPr>
            </a:br>
            <a:r>
              <a:rPr lang="en-US" sz="4000" b="1" dirty="0" smtClean="0">
                <a:solidFill>
                  <a:srgbClr val="FF9900"/>
                </a:solidFill>
              </a:rPr>
              <a:t>Management and Governance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8610" name="Picture 3" descr="Jeremiah"/>
          <p:cNvPicPr>
            <a:picLocks noChangeAspect="1" noChangeArrowheads="1"/>
          </p:cNvPicPr>
          <p:nvPr/>
        </p:nvPicPr>
        <p:blipFill>
          <a:blip r:embed="rId3" cstate="print"/>
          <a:srcRect/>
          <a:stretch>
            <a:fillRect/>
          </a:stretch>
        </p:blipFill>
        <p:spPr bwMode="auto">
          <a:xfrm>
            <a:off x="285750" y="0"/>
            <a:ext cx="8532813"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endParaRPr lang="en-US" smtClean="0"/>
          </a:p>
        </p:txBody>
      </p:sp>
      <p:pic>
        <p:nvPicPr>
          <p:cNvPr id="69635" name="Content Placeholder 3" descr="organic.png"/>
          <p:cNvPicPr>
            <a:picLocks noGrp="1" noChangeAspect="1"/>
          </p:cNvPicPr>
          <p:nvPr>
            <p:ph idx="1"/>
          </p:nvPr>
        </p:nvPicPr>
        <p:blipFill>
          <a:blip r:embed="rId3" cstate="print"/>
          <a:srcRect/>
          <a:stretch>
            <a:fillRect/>
          </a:stretch>
        </p:blipFill>
        <p:spPr>
          <a:xfrm>
            <a:off x="292100" y="292100"/>
            <a:ext cx="8389938" cy="62738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endParaRPr lang="en-US" smtClean="0"/>
          </a:p>
        </p:txBody>
      </p:sp>
      <p:pic>
        <p:nvPicPr>
          <p:cNvPr id="70659" name="Content Placeholder 3" descr="centralized.png"/>
          <p:cNvPicPr>
            <a:picLocks noGrp="1" noChangeAspect="1"/>
          </p:cNvPicPr>
          <p:nvPr>
            <p:ph idx="1"/>
          </p:nvPr>
        </p:nvPicPr>
        <p:blipFill>
          <a:blip r:embed="rId3" cstate="print"/>
          <a:srcRect/>
          <a:stretch>
            <a:fillRect/>
          </a:stretch>
        </p:blipFill>
        <p:spPr>
          <a:xfrm>
            <a:off x="34925" y="131763"/>
            <a:ext cx="8985250" cy="669925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smtClean="0"/>
          </a:p>
        </p:txBody>
      </p:sp>
      <p:pic>
        <p:nvPicPr>
          <p:cNvPr id="71683" name="Content Placeholder 3" descr="coordinated.png"/>
          <p:cNvPicPr>
            <a:picLocks noGrp="1" noChangeAspect="1"/>
          </p:cNvPicPr>
          <p:nvPr>
            <p:ph idx="1"/>
          </p:nvPr>
        </p:nvPicPr>
        <p:blipFill>
          <a:blip r:embed="rId3" cstate="print"/>
          <a:srcRect/>
          <a:stretch>
            <a:fillRect/>
          </a:stretch>
        </p:blipFill>
        <p:spPr>
          <a:xfrm>
            <a:off x="12700" y="49213"/>
            <a:ext cx="9112250" cy="6808787"/>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8114" name="Picture 3" descr="laundry1.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0"/>
            <a:ext cx="57912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endParaRPr lang="en-US" smtClean="0"/>
          </a:p>
        </p:txBody>
      </p:sp>
      <p:pic>
        <p:nvPicPr>
          <p:cNvPr id="72707" name="Content Placeholder 3" descr="dandelion.png"/>
          <p:cNvPicPr>
            <a:picLocks noGrp="1" noChangeAspect="1"/>
          </p:cNvPicPr>
          <p:nvPr>
            <p:ph idx="1"/>
          </p:nvPr>
        </p:nvPicPr>
        <p:blipFill>
          <a:blip r:embed="rId3" cstate="print"/>
          <a:srcRect/>
          <a:stretch>
            <a:fillRect/>
          </a:stretch>
        </p:blipFill>
        <p:spPr>
          <a:xfrm>
            <a:off x="53975" y="39688"/>
            <a:ext cx="9037638" cy="6772275"/>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smtClean="0"/>
          </a:p>
        </p:txBody>
      </p:sp>
      <p:pic>
        <p:nvPicPr>
          <p:cNvPr id="73731" name="Content Placeholder 3" descr="honeycomb.png"/>
          <p:cNvPicPr>
            <a:picLocks noGrp="1" noChangeAspect="1"/>
          </p:cNvPicPr>
          <p:nvPr>
            <p:ph idx="1"/>
          </p:nvPr>
        </p:nvPicPr>
        <p:blipFill>
          <a:blip r:embed="rId3" cstate="print"/>
          <a:srcRect/>
          <a:stretch>
            <a:fillRect/>
          </a:stretch>
        </p:blipFill>
        <p:spPr>
          <a:xfrm>
            <a:off x="12700" y="52388"/>
            <a:ext cx="9097963" cy="6792912"/>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500" name="Picture 4" descr="Zappos_Logo"/>
          <p:cNvPicPr>
            <a:picLocks noChangeAspect="1" noChangeArrowheads="1"/>
          </p:cNvPicPr>
          <p:nvPr/>
        </p:nvPicPr>
        <p:blipFill>
          <a:blip r:embed="rId3" cstate="print"/>
          <a:srcRect/>
          <a:stretch>
            <a:fillRect/>
          </a:stretch>
        </p:blipFill>
        <p:spPr bwMode="auto">
          <a:xfrm>
            <a:off x="173038" y="723900"/>
            <a:ext cx="8855075" cy="39433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00000"/>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430588" y="2103438"/>
            <a:ext cx="5438775"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lnSpc>
                <a:spcPct val="135000"/>
              </a:lnSpc>
            </a:pPr>
            <a:r>
              <a:rPr lang="en-US" b="1">
                <a:solidFill>
                  <a:srgbClr val="FF9933"/>
                </a:solidFill>
                <a:latin typeface="Verdana" pitchFamily="34" charset="0"/>
              </a:rPr>
              <a:t>policies and guidelines</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descr="dooc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9088" y="17463"/>
            <a:ext cx="84836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idx="4294967295"/>
          </p:nvPr>
        </p:nvSpPr>
        <p:spPr/>
        <p:txBody>
          <a:bodyPr/>
          <a:lstStyle/>
          <a:p>
            <a:pPr eaLnBrk="1" hangingPunct="1"/>
            <a:r>
              <a:rPr lang="en-US" sz="5400" smtClean="0">
                <a:solidFill>
                  <a:srgbClr val="FF9933"/>
                </a:solidFill>
              </a:rPr>
              <a:t>Dooced</a:t>
            </a:r>
            <a:r>
              <a:rPr lang="en-US" sz="4800" smtClean="0">
                <a:solidFill>
                  <a:srgbClr val="FF9933"/>
                </a:solidFill>
              </a:rPr>
              <a:t/>
            </a:r>
            <a:br>
              <a:rPr lang="en-US" sz="4800" smtClean="0">
                <a:solidFill>
                  <a:srgbClr val="FF9933"/>
                </a:solidFill>
              </a:rPr>
            </a:br>
            <a:endParaRPr lang="en-US" sz="4800" smtClean="0">
              <a:solidFill>
                <a:srgbClr val="FF9933"/>
              </a:solidFill>
            </a:endParaRPr>
          </a:p>
        </p:txBody>
      </p:sp>
      <p:sp>
        <p:nvSpPr>
          <p:cNvPr id="184323" name="Text Box 3"/>
          <p:cNvSpPr txBox="1">
            <a:spLocks noChangeArrowheads="1"/>
          </p:cNvSpPr>
          <p:nvPr/>
        </p:nvSpPr>
        <p:spPr bwMode="auto">
          <a:xfrm>
            <a:off x="827088" y="1830388"/>
            <a:ext cx="7508875"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ctr" eaLnBrk="1" hangingPunct="1"/>
            <a:endParaRPr lang="en-US" sz="4000">
              <a:solidFill>
                <a:srgbClr val="FF9933"/>
              </a:solidFill>
              <a:cs typeface="Arial" pitchFamily="34" charset="0"/>
            </a:endParaRPr>
          </a:p>
          <a:p>
            <a:pPr algn="ctr" eaLnBrk="1" hangingPunct="1"/>
            <a:r>
              <a:rPr lang="en-US" sz="4000"/>
              <a:t>"getting fired for something</a:t>
            </a:r>
          </a:p>
          <a:p>
            <a:pPr algn="ctr" eaLnBrk="1" hangingPunct="1"/>
            <a:r>
              <a:rPr lang="en-US" sz="4000"/>
              <a:t> you've written on your website"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2" descr="dooc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2588" y="11113"/>
            <a:ext cx="84836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ChangeArrowheads="1"/>
          </p:cNvSpPr>
          <p:nvPr/>
        </p:nvSpPr>
        <p:spPr bwMode="auto">
          <a:xfrm>
            <a:off x="393700" y="301625"/>
            <a:ext cx="4237038"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nchor="ctr">
            <a:spAutoFit/>
          </a:bodyPr>
          <a:lstStyle/>
          <a:p>
            <a:pPr eaLnBrk="0" hangingPunct="0"/>
            <a:r>
              <a:rPr lang="en-US" sz="2800" i="1">
                <a:solidFill>
                  <a:srgbClr val="FFFFFF"/>
                </a:solidFill>
              </a:rPr>
              <a:t>My advice to you is </a:t>
            </a:r>
          </a:p>
          <a:p>
            <a:pPr eaLnBrk="0" hangingPunct="0"/>
            <a:r>
              <a:rPr lang="en-US" sz="2800" i="1">
                <a:solidFill>
                  <a:srgbClr val="FFFFFF"/>
                </a:solidFill>
              </a:rPr>
              <a:t>BE YE NOT SO STUPID</a:t>
            </a:r>
            <a:r>
              <a:rPr lang="en-US"/>
              <a: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143000" y="1431925"/>
            <a:ext cx="6856413" cy="266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lnSpc>
                <a:spcPct val="135000"/>
              </a:lnSpc>
            </a:pPr>
            <a:r>
              <a:rPr lang="en-US" b="1">
                <a:solidFill>
                  <a:srgbClr val="FF9933"/>
                </a:solidFill>
                <a:cs typeface="Arial" pitchFamily="34" charset="0"/>
              </a:rPr>
              <a:t>Common sense is not so common</a:t>
            </a:r>
          </a:p>
          <a:p>
            <a:pPr algn="r" eaLnBrk="1" hangingPunct="1">
              <a:lnSpc>
                <a:spcPct val="135000"/>
              </a:lnSpc>
            </a:pPr>
            <a:endParaRPr lang="en-US" b="1">
              <a:solidFill>
                <a:srgbClr val="FF9933"/>
              </a:solidFill>
              <a:cs typeface="Arial" pitchFamily="34" charset="0"/>
            </a:endParaRPr>
          </a:p>
          <a:p>
            <a:pPr algn="r" eaLnBrk="1" hangingPunct="1">
              <a:lnSpc>
                <a:spcPct val="135000"/>
              </a:lnSpc>
            </a:pPr>
            <a:r>
              <a:rPr lang="en-US" sz="2800" b="1">
                <a:solidFill>
                  <a:srgbClr val="FF9933"/>
                </a:solidFill>
                <a:cs typeface="Arial" pitchFamily="34" charset="0"/>
              </a:rPr>
              <a:t>- Voltaire</a:t>
            </a:r>
            <a:r>
              <a:rPr lang="en-US" b="1">
                <a:solidFill>
                  <a:srgbClr val="FF9933"/>
                </a:solidFill>
                <a:latin typeface="Verdana" pitchFamily="34" charset="0"/>
              </a:rPr>
              <a:t/>
            </a:r>
            <a:br>
              <a:rPr lang="en-US" b="1">
                <a:solidFill>
                  <a:srgbClr val="FF9933"/>
                </a:solidFill>
                <a:latin typeface="Verdana" pitchFamily="34" charset="0"/>
              </a:rPr>
            </a:br>
            <a:endParaRPr lang="en-US" b="1">
              <a:solidFill>
                <a:srgbClr val="FF9933"/>
              </a:solidFill>
              <a:latin typeface="Verdana"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12713" y="1470025"/>
            <a:ext cx="9115426"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lnSpc>
                <a:spcPct val="135000"/>
              </a:lnSpc>
            </a:pPr>
            <a:r>
              <a:rPr lang="en-US" sz="2800" b="1">
                <a:solidFill>
                  <a:srgbClr val="FF9933"/>
                </a:solidFill>
                <a:cs typeface="Arial" pitchFamily="34" charset="0"/>
              </a:rPr>
              <a:t>if you delete a Facebook wall post </a:t>
            </a:r>
          </a:p>
          <a:p>
            <a:pPr algn="r" eaLnBrk="1" hangingPunct="1">
              <a:lnSpc>
                <a:spcPct val="135000"/>
              </a:lnSpc>
            </a:pPr>
            <a:r>
              <a:rPr lang="en-US" sz="2800" b="1">
                <a:solidFill>
                  <a:srgbClr val="FF9933"/>
                </a:solidFill>
                <a:cs typeface="Arial" pitchFamily="34" charset="0"/>
              </a:rPr>
              <a:t>have you violated someone’s 1</a:t>
            </a:r>
            <a:r>
              <a:rPr lang="en-US" sz="2800" b="1" baseline="30000">
                <a:solidFill>
                  <a:srgbClr val="FF9933"/>
                </a:solidFill>
                <a:cs typeface="Arial" pitchFamily="34" charset="0"/>
              </a:rPr>
              <a:t>st</a:t>
            </a:r>
            <a:r>
              <a:rPr lang="en-US" sz="2800" b="1">
                <a:solidFill>
                  <a:srgbClr val="FF9933"/>
                </a:solidFill>
                <a:cs typeface="Arial" pitchFamily="34" charset="0"/>
              </a:rPr>
              <a:t> amendment rights?</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8418" name="Picture 2" descr="cnn 1st amaend"/>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19138" name="Picture 4" descr="laundry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33550" y="-76200"/>
            <a:ext cx="5657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30213" y="442913"/>
            <a:ext cx="8229600" cy="963612"/>
          </a:xfrm>
          <a:noFill/>
        </p:spPr>
        <p:txBody>
          <a:bodyPr/>
          <a:lstStyle/>
          <a:p>
            <a:pPr eaLnBrk="1" hangingPunct="1">
              <a:lnSpc>
                <a:spcPct val="150000"/>
              </a:lnSpc>
            </a:pPr>
            <a:r>
              <a:rPr lang="en-US" sz="4000" b="1" smtClean="0">
                <a:solidFill>
                  <a:srgbClr val="FF9933"/>
                </a:solidFill>
              </a:rPr>
              <a:t>3 Types of Policies/Guidelines</a:t>
            </a:r>
            <a:br>
              <a:rPr lang="en-US" sz="4000" b="1" smtClean="0">
                <a:solidFill>
                  <a:srgbClr val="FF9933"/>
                </a:solidFill>
              </a:rPr>
            </a:br>
            <a:endParaRPr lang="en-US" sz="4000" b="1" smtClean="0">
              <a:solidFill>
                <a:srgbClr val="0099FF"/>
              </a:solidFill>
            </a:endParaRPr>
          </a:p>
        </p:txBody>
      </p:sp>
      <p:sp>
        <p:nvSpPr>
          <p:cNvPr id="3" name="Rectangle 7"/>
          <p:cNvSpPr>
            <a:spLocks noChangeArrowheads="1"/>
          </p:cNvSpPr>
          <p:nvPr/>
        </p:nvSpPr>
        <p:spPr bwMode="auto">
          <a:xfrm>
            <a:off x="465138" y="2159000"/>
            <a:ext cx="8229600" cy="4525963"/>
          </a:xfrm>
          <a:prstGeom prst="rect">
            <a:avLst/>
          </a:prstGeom>
          <a:noFill/>
          <a:ln w="9525">
            <a:noFill/>
            <a:miter lim="800000"/>
            <a:headEnd/>
            <a:tailEnd/>
          </a:ln>
        </p:spPr>
        <p:txBody>
          <a:bodyPr lIns="91288" tIns="45645" rIns="91288" bIns="45645"/>
          <a:lstStyle/>
          <a:p>
            <a:pPr marL="513518" indent="-513518" eaLnBrk="0" hangingPunct="0">
              <a:spcBef>
                <a:spcPct val="20000"/>
              </a:spcBef>
              <a:buFont typeface="+mj-lt"/>
              <a:buAutoNum type="arabicPeriod"/>
              <a:defRPr/>
            </a:pPr>
            <a:r>
              <a:rPr lang="en-US" sz="2800" dirty="0">
                <a:latin typeface="Arial" charset="0"/>
              </a:rPr>
              <a:t>Social Media Policies (legal)</a:t>
            </a:r>
          </a:p>
          <a:p>
            <a:pPr marL="513518" indent="-513518" eaLnBrk="0" hangingPunct="0">
              <a:spcBef>
                <a:spcPct val="20000"/>
              </a:spcBef>
              <a:buFont typeface="+mj-lt"/>
              <a:buAutoNum type="arabicPeriod"/>
              <a:defRPr/>
            </a:pPr>
            <a:r>
              <a:rPr lang="en-US" sz="2800" dirty="0">
                <a:latin typeface="Arial" charset="0"/>
              </a:rPr>
              <a:t>Social Media Guidelines (best practices)</a:t>
            </a:r>
          </a:p>
          <a:p>
            <a:pPr marL="513518" indent="-513518" eaLnBrk="0" hangingPunct="0">
              <a:spcBef>
                <a:spcPct val="20000"/>
              </a:spcBef>
              <a:buFont typeface="+mj-lt"/>
              <a:buAutoNum type="arabicPeriod"/>
              <a:defRPr/>
            </a:pPr>
            <a:r>
              <a:rPr lang="en-US" sz="2800" dirty="0">
                <a:latin typeface="Arial" charset="0"/>
              </a:rPr>
              <a:t>Community Policies</a:t>
            </a:r>
          </a:p>
          <a:p>
            <a:pPr marL="339172" indent="-339172" eaLnBrk="0" hangingPunct="0">
              <a:spcBef>
                <a:spcPct val="20000"/>
              </a:spcBef>
              <a:defRPr/>
            </a:pPr>
            <a:endParaRPr lang="en-US" sz="2800" dirty="0">
              <a:latin typeface="Arial"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5322888" y="2103438"/>
            <a:ext cx="3546475"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lnSpc>
                <a:spcPct val="135000"/>
              </a:lnSpc>
            </a:pPr>
            <a:r>
              <a:rPr lang="en-US" b="1">
                <a:solidFill>
                  <a:srgbClr val="FF9933"/>
                </a:solidFill>
                <a:latin typeface="Verdana" pitchFamily="34" charset="0"/>
              </a:rPr>
              <a:t>crisis planning</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endParaRPr lang="en-US" smtClean="0"/>
          </a:p>
        </p:txBody>
      </p:sp>
      <p:sp>
        <p:nvSpPr>
          <p:cNvPr id="198659" name="Rectangle 3"/>
          <p:cNvSpPr>
            <a:spLocks noGrp="1" noChangeArrowheads="1"/>
          </p:cNvSpPr>
          <p:nvPr>
            <p:ph type="body" idx="1"/>
          </p:nvPr>
        </p:nvSpPr>
        <p:spPr/>
        <p:txBody>
          <a:bodyPr/>
          <a:lstStyle/>
          <a:p>
            <a:pPr eaLnBrk="1" hangingPunct="1"/>
            <a:endParaRPr lang="en-US" smtClean="0"/>
          </a:p>
        </p:txBody>
      </p:sp>
      <p:pic>
        <p:nvPicPr>
          <p:cNvPr id="198660" name="Picture 4" descr="air force negative comment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0" y="0"/>
            <a:ext cx="4548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p:txBody>
          <a:bodyPr/>
          <a:lstStyle/>
          <a:p>
            <a:pPr eaLnBrk="1" hangingPunct="1"/>
            <a:endParaRPr lang="en-US" smtClean="0"/>
          </a:p>
        </p:txBody>
      </p:sp>
      <p:sp>
        <p:nvSpPr>
          <p:cNvPr id="199683" name="Text Box 3"/>
          <p:cNvSpPr txBox="1">
            <a:spLocks noChangeArrowheads="1"/>
          </p:cNvSpPr>
          <p:nvPr/>
        </p:nvSpPr>
        <p:spPr bwMode="auto">
          <a:xfrm>
            <a:off x="1993900" y="2133600"/>
            <a:ext cx="667385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algn="r" eaLnBrk="1" hangingPunct="1"/>
            <a:r>
              <a:rPr lang="en-US" sz="3600">
                <a:solidFill>
                  <a:srgbClr val="FF9933"/>
                </a:solidFill>
              </a:rPr>
              <a:t>beware of the creepy treehouse</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p:txBody>
          <a:bodyPr/>
          <a:lstStyle/>
          <a:p>
            <a:pPr eaLnBrk="1" hangingPunct="1"/>
            <a:endParaRPr lang="en-US" smtClean="0"/>
          </a:p>
        </p:txBody>
      </p:sp>
      <p:pic>
        <p:nvPicPr>
          <p:cNvPr id="200707" name="Picture 3" descr="admissions friend facebook.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700" y="192088"/>
            <a:ext cx="9063038" cy="5919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idx="4294967295"/>
          </p:nvPr>
        </p:nvSpPr>
        <p:spPr>
          <a:xfrm>
            <a:off x="2493963" y="2308225"/>
            <a:ext cx="6480175" cy="1470025"/>
          </a:xfrm>
        </p:spPr>
        <p:txBody>
          <a:bodyPr/>
          <a:lstStyle/>
          <a:p>
            <a:pPr algn="l" eaLnBrk="1" hangingPunct="1"/>
            <a:r>
              <a:rPr lang="en-US" sz="3200" b="1" smtClean="0">
                <a:latin typeface="Arial Narrow" pitchFamily="34" charset="0"/>
              </a:rPr>
              <a:t>67%</a:t>
            </a:r>
            <a:r>
              <a:rPr lang="en-US" sz="3200" smtClean="0">
                <a:latin typeface="Arial Narrow" pitchFamily="34" charset="0"/>
              </a:rPr>
              <a:t> say it is ok for an admissions counselor they’ve been working with to connect with them through social media</a:t>
            </a:r>
          </a:p>
        </p:txBody>
      </p:sp>
      <p:sp>
        <p:nvSpPr>
          <p:cNvPr id="201731" name="Rectangle 2"/>
          <p:cNvSpPr>
            <a:spLocks noChangeArrowheads="1"/>
          </p:cNvSpPr>
          <p:nvPr/>
        </p:nvSpPr>
        <p:spPr bwMode="auto">
          <a:xfrm>
            <a:off x="2551113" y="349250"/>
            <a:ext cx="57785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8" tIns="45645" rIns="91288" bIns="45645"/>
          <a:lstStyle/>
          <a:p>
            <a:pPr algn="ctr"/>
            <a:r>
              <a:rPr lang="en-US" b="1">
                <a:solidFill>
                  <a:srgbClr val="333333"/>
                </a:solidFill>
              </a:rPr>
              <a:t>2010 E-Expectations Survey</a:t>
            </a:r>
            <a:r>
              <a:rPr lang="en-US">
                <a:solidFill>
                  <a:srgbClr val="333333"/>
                </a:solidFill>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898" name="Picture 5" descr="iphone-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824038" y="1066800"/>
            <a:ext cx="5491162"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Text Box 2"/>
          <p:cNvSpPr txBox="1">
            <a:spLocks noChangeArrowheads="1"/>
          </p:cNvSpPr>
          <p:nvPr/>
        </p:nvSpPr>
        <p:spPr bwMode="auto">
          <a:xfrm>
            <a:off x="2451100" y="228600"/>
            <a:ext cx="429418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lIns="91288" tIns="45645" rIns="91288" bIns="45645">
            <a:spAutoFit/>
          </a:bodyPr>
          <a:lstStyle>
            <a:lvl1pPr eaLnBrk="0" hangingPunct="0">
              <a:defRPr sz="3200">
                <a:solidFill>
                  <a:srgbClr val="0099FF"/>
                </a:solidFill>
                <a:latin typeface="Arial" pitchFamily="34" charset="0"/>
              </a:defRPr>
            </a:lvl1pPr>
            <a:lvl2pPr marL="742950" indent="-285750" eaLnBrk="0" hangingPunct="0">
              <a:defRPr sz="3200">
                <a:solidFill>
                  <a:srgbClr val="0099FF"/>
                </a:solidFill>
                <a:latin typeface="Arial" pitchFamily="34" charset="0"/>
              </a:defRPr>
            </a:lvl2pPr>
            <a:lvl3pPr marL="1143000" indent="-228600" eaLnBrk="0" hangingPunct="0">
              <a:defRPr sz="3200">
                <a:solidFill>
                  <a:srgbClr val="0099FF"/>
                </a:solidFill>
                <a:latin typeface="Arial" pitchFamily="34" charset="0"/>
              </a:defRPr>
            </a:lvl3pPr>
            <a:lvl4pPr marL="1600200" indent="-228600" eaLnBrk="0" hangingPunct="0">
              <a:defRPr sz="3200">
                <a:solidFill>
                  <a:srgbClr val="0099FF"/>
                </a:solidFill>
                <a:latin typeface="Arial" pitchFamily="34" charset="0"/>
              </a:defRPr>
            </a:lvl4pPr>
            <a:lvl5pPr marL="2057400" indent="-228600" eaLnBrk="0" hangingPunct="0">
              <a:defRPr sz="3200">
                <a:solidFill>
                  <a:srgbClr val="0099FF"/>
                </a:solidFill>
                <a:latin typeface="Arial" pitchFamily="34" charset="0"/>
              </a:defRPr>
            </a:lvl5pPr>
            <a:lvl6pPr marL="2514600" indent="-228600" eaLnBrk="0" fontAlgn="base" hangingPunct="0">
              <a:spcBef>
                <a:spcPct val="0"/>
              </a:spcBef>
              <a:spcAft>
                <a:spcPct val="0"/>
              </a:spcAft>
              <a:defRPr sz="3200">
                <a:solidFill>
                  <a:srgbClr val="0099FF"/>
                </a:solidFill>
                <a:latin typeface="Arial" pitchFamily="34" charset="0"/>
              </a:defRPr>
            </a:lvl6pPr>
            <a:lvl7pPr marL="2971800" indent="-228600" eaLnBrk="0" fontAlgn="base" hangingPunct="0">
              <a:spcBef>
                <a:spcPct val="0"/>
              </a:spcBef>
              <a:spcAft>
                <a:spcPct val="0"/>
              </a:spcAft>
              <a:defRPr sz="3200">
                <a:solidFill>
                  <a:srgbClr val="0099FF"/>
                </a:solidFill>
                <a:latin typeface="Arial" pitchFamily="34" charset="0"/>
              </a:defRPr>
            </a:lvl7pPr>
            <a:lvl8pPr marL="3429000" indent="-228600" eaLnBrk="0" fontAlgn="base" hangingPunct="0">
              <a:spcBef>
                <a:spcPct val="0"/>
              </a:spcBef>
              <a:spcAft>
                <a:spcPct val="0"/>
              </a:spcAft>
              <a:defRPr sz="3200">
                <a:solidFill>
                  <a:srgbClr val="0099FF"/>
                </a:solidFill>
                <a:latin typeface="Arial" pitchFamily="34" charset="0"/>
              </a:defRPr>
            </a:lvl8pPr>
            <a:lvl9pPr marL="3886200" indent="-228600" eaLnBrk="0" fontAlgn="base" hangingPunct="0">
              <a:spcBef>
                <a:spcPct val="0"/>
              </a:spcBef>
              <a:spcAft>
                <a:spcPct val="0"/>
              </a:spcAft>
              <a:defRPr sz="3200">
                <a:solidFill>
                  <a:srgbClr val="0099FF"/>
                </a:solidFill>
                <a:latin typeface="Arial" pitchFamily="34" charset="0"/>
              </a:defRPr>
            </a:lvl9pPr>
          </a:lstStyle>
          <a:p>
            <a:pPr eaLnBrk="1" hangingPunct="1"/>
            <a:r>
              <a:rPr lang="en-US" sz="3600" b="1" dirty="0">
                <a:solidFill>
                  <a:schemeClr val="bg1"/>
                </a:solidFill>
                <a:latin typeface="Verdana" pitchFamily="34" charset="0"/>
              </a:rPr>
              <a:t>The Mobile Web</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endParaRPr lang="en-US" smtClean="0"/>
          </a:p>
        </p:txBody>
      </p:sp>
      <p:sp>
        <p:nvSpPr>
          <p:cNvPr id="26627" name="Rectangle 3"/>
          <p:cNvSpPr>
            <a:spLocks noGrp="1" noChangeArrowheads="1"/>
          </p:cNvSpPr>
          <p:nvPr>
            <p:ph type="body" idx="1"/>
          </p:nvPr>
        </p:nvSpPr>
        <p:spPr/>
        <p:txBody>
          <a:bodyPr/>
          <a:lstStyle/>
          <a:p>
            <a:endParaRPr lang="en-US" smtClean="0"/>
          </a:p>
        </p:txBody>
      </p:sp>
      <p:pic>
        <p:nvPicPr>
          <p:cNvPr id="26628" name="Picture 4" descr="Vax780_small.jpeg"/>
          <p:cNvPicPr>
            <a:picLocks noChangeAspect="1"/>
          </p:cNvPicPr>
          <p:nvPr/>
        </p:nvPicPr>
        <p:blipFill>
          <a:blip r:embed="rId3" cstate="print"/>
          <a:srcRect/>
          <a:stretch>
            <a:fillRect/>
          </a:stretch>
        </p:blipFill>
        <p:spPr bwMode="auto">
          <a:xfrm>
            <a:off x="0" y="152400"/>
            <a:ext cx="9144000" cy="588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p:txBody>
          <a:bodyPr/>
          <a:lstStyle/>
          <a:p>
            <a:pPr eaLnBrk="1" hangingPunct="1"/>
            <a:endParaRPr lang="en-US" smtClean="0"/>
          </a:p>
        </p:txBody>
      </p:sp>
      <p:sp>
        <p:nvSpPr>
          <p:cNvPr id="210947" name="Rectangle 3"/>
          <p:cNvSpPr>
            <a:spLocks noGrp="1" noChangeArrowheads="1"/>
          </p:cNvSpPr>
          <p:nvPr>
            <p:ph type="body" idx="4294967295"/>
          </p:nvPr>
        </p:nvSpPr>
        <p:spPr/>
        <p:txBody>
          <a:bodyPr/>
          <a:lstStyle/>
          <a:p>
            <a:pPr eaLnBrk="1" hangingPunct="1"/>
            <a:endParaRPr lang="en-US" smtClean="0"/>
          </a:p>
        </p:txBody>
      </p:sp>
      <p:pic>
        <p:nvPicPr>
          <p:cNvPr id="210948" name="Picture 4" descr="DesktopCompute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250" y="114300"/>
            <a:ext cx="81915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MPj0438762000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Custom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8E001C"/>
      </a:hlink>
      <a:folHlink>
        <a:srgbClr val="8E001C"/>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BA9800"/>
        </a:hlink>
        <a:folHlink>
          <a:srgbClr val="8E001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 Title and Content">
  <a:themeElements>
    <a:clrScheme name="">
      <a:dk1>
        <a:srgbClr val="000000"/>
      </a:dk1>
      <a:lt1>
        <a:srgbClr val="FFFFFF"/>
      </a:lt1>
      <a:dk2>
        <a:srgbClr val="000000"/>
      </a:dk2>
      <a:lt2>
        <a:srgbClr val="FFFFFF"/>
      </a:lt2>
      <a:accent1>
        <a:srgbClr val="200063"/>
      </a:accent1>
      <a:accent2>
        <a:srgbClr val="333399"/>
      </a:accent2>
      <a:accent3>
        <a:srgbClr val="FFFFFF"/>
      </a:accent3>
      <a:accent4>
        <a:srgbClr val="000000"/>
      </a:accent4>
      <a:accent5>
        <a:srgbClr val="ABAAB7"/>
      </a:accent5>
      <a:accent6>
        <a:srgbClr val="2D2D8A"/>
      </a:accent6>
      <a:hlink>
        <a:srgbClr val="009999"/>
      </a:hlink>
      <a:folHlink>
        <a:srgbClr val="99CC00"/>
      </a:folHlink>
    </a:clrScheme>
    <a:fontScheme name="Default - Title and Content">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 Blank">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Blank">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a:themeElements>
    <a:clrScheme name="Custom 1">
      <a:dk1>
        <a:sysClr val="windowText" lastClr="000000"/>
      </a:dk1>
      <a:lt1>
        <a:sysClr val="window" lastClr="FFFFFF"/>
      </a:lt1>
      <a:dk2>
        <a:srgbClr val="1F497D"/>
      </a:dk2>
      <a:lt2>
        <a:srgbClr val="EEECE1"/>
      </a:lt2>
      <a:accent1>
        <a:srgbClr val="174A7C"/>
      </a:accent1>
      <a:accent2>
        <a:srgbClr val="532E63"/>
      </a:accent2>
      <a:accent3>
        <a:srgbClr val="9C7D0D"/>
      </a:accent3>
      <a:accent4>
        <a:srgbClr val="5E6E66"/>
      </a:accent4>
      <a:accent5>
        <a:srgbClr val="780032"/>
      </a:accent5>
      <a:accent6>
        <a:srgbClr val="56642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Blank">
  <a:themeElements>
    <a:clrScheme name="Custom 1">
      <a:dk1>
        <a:sysClr val="windowText" lastClr="000000"/>
      </a:dk1>
      <a:lt1>
        <a:sysClr val="window" lastClr="FFFFFF"/>
      </a:lt1>
      <a:dk2>
        <a:srgbClr val="1F497D"/>
      </a:dk2>
      <a:lt2>
        <a:srgbClr val="EEECE1"/>
      </a:lt2>
      <a:accent1>
        <a:srgbClr val="174A7C"/>
      </a:accent1>
      <a:accent2>
        <a:srgbClr val="532E63"/>
      </a:accent2>
      <a:accent3>
        <a:srgbClr val="9C7D0D"/>
      </a:accent3>
      <a:accent4>
        <a:srgbClr val="5E6E66"/>
      </a:accent4>
      <a:accent5>
        <a:srgbClr val="780032"/>
      </a:accent5>
      <a:accent6>
        <a:srgbClr val="56642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3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5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8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6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0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7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1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Blank Presentation">
  <a:themeElements>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lank">
  <a:themeElements>
    <a:clrScheme name="Custom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8E001C"/>
      </a:hlink>
      <a:folHlink>
        <a:srgbClr val="8E001C"/>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BA9800"/>
        </a:hlink>
        <a:folHlink>
          <a:srgbClr val="8E001C"/>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2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3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5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6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7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Default - Title and Content">
  <a:themeElements>
    <a:clrScheme name="">
      <a:dk1>
        <a:srgbClr val="000000"/>
      </a:dk1>
      <a:lt1>
        <a:srgbClr val="FFFFFF"/>
      </a:lt1>
      <a:dk2>
        <a:srgbClr val="000000"/>
      </a:dk2>
      <a:lt2>
        <a:srgbClr val="FFFFFF"/>
      </a:lt2>
      <a:accent1>
        <a:srgbClr val="200063"/>
      </a:accent1>
      <a:accent2>
        <a:srgbClr val="333399"/>
      </a:accent2>
      <a:accent3>
        <a:srgbClr val="FFFFFF"/>
      </a:accent3>
      <a:accent4>
        <a:srgbClr val="000000"/>
      </a:accent4>
      <a:accent5>
        <a:srgbClr val="ABAAB7"/>
      </a:accent5>
      <a:accent6>
        <a:srgbClr val="2D2D8A"/>
      </a:accent6>
      <a:hlink>
        <a:srgbClr val="009999"/>
      </a:hlink>
      <a:folHlink>
        <a:srgbClr val="99CC00"/>
      </a:folHlink>
    </a:clrScheme>
    <a:fontScheme name="Default - Title and Content">
      <a:majorFont>
        <a:latin typeface="Myriad Pro Bold"/>
        <a:ea typeface="ヒラギノ角ゴ ProN W6"/>
        <a:cs typeface="ヒラギノ角ゴ ProN W6"/>
      </a:majorFont>
      <a:minorFont>
        <a:latin typeface="Myriad Pro"/>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charset="0"/>
            <a:ea typeface="ヒラギノ明朝 ProN W3" charset="0"/>
            <a:cs typeface="ヒラギノ明朝 ProN W3" charset="0"/>
            <a:sym typeface="Time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0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1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2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3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4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5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6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7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8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9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0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1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52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3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4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5_Default Design">
  <a:themeElements>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bg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6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6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7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8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9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0_Default Design">
  <a:themeElements>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1_Default Design">
  <a:themeElements>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65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_Blank">
  <a:themeElements>
    <a:clrScheme name="Custom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8E001C"/>
      </a:hlink>
      <a:folHlink>
        <a:srgbClr val="8E001C"/>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333333"/>
        </a:dk1>
        <a:lt1>
          <a:srgbClr val="FFFFFF"/>
        </a:lt1>
        <a:dk2>
          <a:srgbClr val="333333"/>
        </a:dk2>
        <a:lt2>
          <a:srgbClr val="808080"/>
        </a:lt2>
        <a:accent1>
          <a:srgbClr val="0C2E86"/>
        </a:accent1>
        <a:accent2>
          <a:srgbClr val="3333FF"/>
        </a:accent2>
        <a:accent3>
          <a:srgbClr val="FFFFFF"/>
        </a:accent3>
        <a:accent4>
          <a:srgbClr val="2A2A2A"/>
        </a:accent4>
        <a:accent5>
          <a:srgbClr val="AAADC3"/>
        </a:accent5>
        <a:accent6>
          <a:srgbClr val="2D2DE7"/>
        </a:accent6>
        <a:hlink>
          <a:srgbClr val="BA9800"/>
        </a:hlink>
        <a:folHlink>
          <a:srgbClr val="8E001C"/>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7_Default Design">
  <a:themeElements>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CCFF"/>
        </a:hlink>
        <a:folHlink>
          <a:srgbClr val="99CCFF"/>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CC99FF"/>
        </a:hlink>
        <a:folHlink>
          <a:srgbClr val="99CCFF"/>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99CCFF"/>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Myriad Pro Bold"/>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beyond_bullets_guides</Template>
  <TotalTime>2763</TotalTime>
  <Words>1551</Words>
  <Application>Microsoft Office PowerPoint</Application>
  <PresentationFormat>On-screen Show (4:3)</PresentationFormat>
  <Paragraphs>492</Paragraphs>
  <Slides>145</Slides>
  <Notes>145</Notes>
  <HiddenSlides>0</HiddenSlides>
  <MMClips>0</MMClips>
  <ScaleCrop>false</ScaleCrop>
  <HeadingPairs>
    <vt:vector size="4" baseType="variant">
      <vt:variant>
        <vt:lpstr>Theme</vt:lpstr>
      </vt:variant>
      <vt:variant>
        <vt:i4>78</vt:i4>
      </vt:variant>
      <vt:variant>
        <vt:lpstr>Slide Titles</vt:lpstr>
      </vt:variant>
      <vt:variant>
        <vt:i4>145</vt:i4>
      </vt:variant>
    </vt:vector>
  </HeadingPairs>
  <TitlesOfParts>
    <vt:vector size="223" baseType="lpstr">
      <vt:lpstr>Blank</vt:lpstr>
      <vt:lpstr>Default Design</vt:lpstr>
      <vt:lpstr>1_Default Design</vt:lpstr>
      <vt:lpstr>6_Default Design</vt:lpstr>
      <vt:lpstr>8_Default Design</vt:lpstr>
      <vt:lpstr>9_Default Design</vt:lpstr>
      <vt:lpstr>13_Default Design</vt:lpstr>
      <vt:lpstr>2_Blank Presentation</vt:lpstr>
      <vt:lpstr>17_Blank Presentation</vt:lpstr>
      <vt:lpstr>18_Blank Presentation</vt:lpstr>
      <vt:lpstr>21_Default Design</vt:lpstr>
      <vt:lpstr>2_Default - Blank</vt:lpstr>
      <vt:lpstr>3_Default - Blank</vt:lpstr>
      <vt:lpstr>1_Default - Title and Content</vt:lpstr>
      <vt:lpstr>4_Default - Blank</vt:lpstr>
      <vt:lpstr>5_Default - Blank</vt:lpstr>
      <vt:lpstr>29_Blank Presentation</vt:lpstr>
      <vt:lpstr>31_Blank Presentation</vt:lpstr>
      <vt:lpstr>33_Blank Presentation</vt:lpstr>
      <vt:lpstr>34_Blank Presentation</vt:lpstr>
      <vt:lpstr>9_Blank</vt:lpstr>
      <vt:lpstr>12_Blank</vt:lpstr>
      <vt:lpstr>5_Default Design</vt:lpstr>
      <vt:lpstr>10_Default Design</vt:lpstr>
      <vt:lpstr>7_Blank Presentation</vt:lpstr>
      <vt:lpstr>21_Blank Presentation</vt:lpstr>
      <vt:lpstr>22_Blank Presentation</vt:lpstr>
      <vt:lpstr>23_Blank Presentation</vt:lpstr>
      <vt:lpstr>25_Blank Presentation</vt:lpstr>
      <vt:lpstr>15_Default Design</vt:lpstr>
      <vt:lpstr>18_Default Design</vt:lpstr>
      <vt:lpstr>26_Blank Presentation</vt:lpstr>
      <vt:lpstr>27_Blank Presentation</vt:lpstr>
      <vt:lpstr>28_Blank Presentation</vt:lpstr>
      <vt:lpstr>30_Blank Presentation</vt:lpstr>
      <vt:lpstr>40_Blank Presentation</vt:lpstr>
      <vt:lpstr>26_Default Design</vt:lpstr>
      <vt:lpstr>27_Default Design</vt:lpstr>
      <vt:lpstr>41_Blank Presentation</vt:lpstr>
      <vt:lpstr>11_Default Design</vt:lpstr>
      <vt:lpstr>8_Blank Presentation</vt:lpstr>
      <vt:lpstr>1_Blank</vt:lpstr>
      <vt:lpstr>32_Default Design</vt:lpstr>
      <vt:lpstr>33_Default Design</vt:lpstr>
      <vt:lpstr>35_Default Design</vt:lpstr>
      <vt:lpstr>36_Default Design</vt:lpstr>
      <vt:lpstr>37_Default Design</vt:lpstr>
      <vt:lpstr>5_Default - Title and Content</vt:lpstr>
      <vt:lpstr>40_Default Design</vt:lpstr>
      <vt:lpstr>41_Default Design</vt:lpstr>
      <vt:lpstr>42_Default Design</vt:lpstr>
      <vt:lpstr>43_Default Design</vt:lpstr>
      <vt:lpstr>44_Default Design</vt:lpstr>
      <vt:lpstr>45_Default Design</vt:lpstr>
      <vt:lpstr>46_Default Design</vt:lpstr>
      <vt:lpstr>47_Default Design</vt:lpstr>
      <vt:lpstr>48_Default Design</vt:lpstr>
      <vt:lpstr>49_Default Design</vt:lpstr>
      <vt:lpstr>50_Default Design</vt:lpstr>
      <vt:lpstr>51_Default Design</vt:lpstr>
      <vt:lpstr>52_Default Design</vt:lpstr>
      <vt:lpstr>53_Default Design</vt:lpstr>
      <vt:lpstr>54_Default Design</vt:lpstr>
      <vt:lpstr>55_Default Design</vt:lpstr>
      <vt:lpstr>4_Default Design</vt:lpstr>
      <vt:lpstr>16_Default Design</vt:lpstr>
      <vt:lpstr>56_Default Design</vt:lpstr>
      <vt:lpstr>57_Default Design</vt:lpstr>
      <vt:lpstr>58_Default Design</vt:lpstr>
      <vt:lpstr>59_Default Design</vt:lpstr>
      <vt:lpstr>60_Default Design</vt:lpstr>
      <vt:lpstr>61_Default Design</vt:lpstr>
      <vt:lpstr>65_Default Design</vt:lpstr>
      <vt:lpstr>3_Blank</vt:lpstr>
      <vt:lpstr>17_Default Design</vt:lpstr>
      <vt:lpstr>2_Default Design</vt:lpstr>
      <vt:lpstr>3_Default Design</vt:lpstr>
      <vt:lpstr>12_Default Design</vt:lpstr>
      <vt:lpstr>Slide 1</vt:lpstr>
      <vt:lpstr>Slide 2</vt:lpstr>
      <vt:lpstr>Slide 3</vt:lpstr>
      <vt:lpstr>Slide 4</vt:lpstr>
      <vt:lpstr>Content</vt:lpstr>
      <vt:lpstr>Slide 6</vt:lpstr>
      <vt:lpstr>Slide 7</vt:lpstr>
      <vt:lpstr>Slide 8</vt:lpstr>
      <vt:lpstr>Slide 9</vt:lpstr>
      <vt:lpstr>Content</vt:lpstr>
      <vt:lpstr>Defining Social Media</vt:lpstr>
      <vt:lpstr>Slide 12</vt:lpstr>
      <vt:lpstr>Dialogue, not Monologue </vt:lpstr>
      <vt:lpstr>Content</vt:lpstr>
      <vt:lpstr>Content</vt:lpstr>
      <vt:lpstr>Content</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computer  </vt:lpstr>
      <vt:lpstr>Slide 33</vt:lpstr>
      <vt:lpstr>Slide 34</vt:lpstr>
      <vt:lpstr>Slide 35</vt:lpstr>
      <vt:lpstr>Slide 36</vt:lpstr>
      <vt:lpstr>A Keyboard and a Mouse that’s so 1970’s </vt:lpstr>
      <vt:lpstr>Slide 38</vt:lpstr>
      <vt:lpstr>Slide 39</vt:lpstr>
      <vt:lpstr>Slide 40</vt:lpstr>
      <vt:lpstr>Slide 41</vt:lpstr>
      <vt:lpstr>Marketing 2.0</vt:lpstr>
      <vt:lpstr>Slide 43</vt:lpstr>
      <vt:lpstr>Slide 44</vt:lpstr>
      <vt:lpstr>Slide 45</vt:lpstr>
      <vt:lpstr>Slide 46</vt:lpstr>
      <vt:lpstr>United Breaks Guitars</vt:lpstr>
      <vt:lpstr>Slide 48</vt:lpstr>
      <vt:lpstr>Slide 49</vt:lpstr>
      <vt:lpstr>Social Media Research</vt:lpstr>
      <vt:lpstr>Should colleges create a presence on social networks or communities to promote their programs? </vt:lpstr>
      <vt:lpstr>80% are looking for both official and unofficial content</vt:lpstr>
      <vt:lpstr>2011 Facebook Use</vt:lpstr>
      <vt:lpstr>Most Appealing Facebook Content</vt:lpstr>
      <vt:lpstr>Slide 55</vt:lpstr>
      <vt:lpstr>Slide 56</vt:lpstr>
      <vt:lpstr>Four Keys to Social Media Success</vt:lpstr>
      <vt:lpstr>Four Keys to Social Media Success</vt:lpstr>
      <vt:lpstr>Slide 59</vt:lpstr>
      <vt:lpstr>Slide 60</vt:lpstr>
      <vt:lpstr>Four Keys to Social Media Success</vt:lpstr>
      <vt:lpstr>Slide 62</vt:lpstr>
      <vt:lpstr>Four Keys to Social Media Success</vt:lpstr>
      <vt:lpstr>Slide 64</vt:lpstr>
      <vt:lpstr>Slide 65</vt:lpstr>
      <vt:lpstr>No matter how compelling a technology or potential relationship might be, in the face of an immovable mass called company culture .. any digital strategy will fail</vt:lpstr>
      <vt:lpstr>Slide 67</vt:lpstr>
      <vt:lpstr>Four Keys to Social Media Success</vt:lpstr>
      <vt:lpstr>Slide 69</vt:lpstr>
      <vt:lpstr>Slide 70</vt:lpstr>
      <vt:lpstr>Slide 71</vt:lpstr>
      <vt:lpstr>Slide 72</vt:lpstr>
      <vt:lpstr>Slide 73</vt:lpstr>
      <vt:lpstr>P.O.S.T.</vt:lpstr>
      <vt:lpstr> Management and Governance</vt:lpstr>
      <vt:lpstr>Slide 76</vt:lpstr>
      <vt:lpstr>Slide 77</vt:lpstr>
      <vt:lpstr>Slide 78</vt:lpstr>
      <vt:lpstr>Slide 79</vt:lpstr>
      <vt:lpstr>Slide 80</vt:lpstr>
      <vt:lpstr>Slide 81</vt:lpstr>
      <vt:lpstr>Slide 82</vt:lpstr>
      <vt:lpstr>Slide 83</vt:lpstr>
      <vt:lpstr>Slide 84</vt:lpstr>
      <vt:lpstr>Dooced </vt:lpstr>
      <vt:lpstr>Slide 86</vt:lpstr>
      <vt:lpstr>Slide 87</vt:lpstr>
      <vt:lpstr>Slide 88</vt:lpstr>
      <vt:lpstr>Slide 89</vt:lpstr>
      <vt:lpstr>3 Types of Policies/Guidelines </vt:lpstr>
      <vt:lpstr>Slide 91</vt:lpstr>
      <vt:lpstr>Slide 92</vt:lpstr>
      <vt:lpstr>Slide 93</vt:lpstr>
      <vt:lpstr>Slide 94</vt:lpstr>
      <vt:lpstr>67% say it is ok for an admissions counselor they’ve been working with to connect with them through social media</vt:lpstr>
      <vt:lpstr>Slide 96</vt:lpstr>
      <vt:lpstr>Slide 97</vt:lpstr>
      <vt:lpstr>Slide 98</vt:lpstr>
      <vt:lpstr>Slide 99</vt:lpstr>
      <vt:lpstr>Slide 100</vt:lpstr>
      <vt:lpstr>Slide 101</vt:lpstr>
      <vt:lpstr>Carnac the Magnificent </vt:lpstr>
      <vt:lpstr>Slide 103</vt:lpstr>
      <vt:lpstr>Slide 104</vt:lpstr>
      <vt:lpstr>Slide 105</vt:lpstr>
      <vt:lpstr>Slide 106</vt:lpstr>
      <vt:lpstr>Slide 107</vt:lpstr>
      <vt:lpstr>Slide 108</vt:lpstr>
      <vt:lpstr>Slide 109</vt:lpstr>
      <vt:lpstr>Slide 110</vt:lpstr>
      <vt:lpstr>Slide 111</vt:lpstr>
      <vt:lpstr>Slide 112</vt:lpstr>
      <vt:lpstr>Slide 113</vt:lpstr>
      <vt:lpstr>What would students most like to DO on a mobile site for a college or university?</vt:lpstr>
      <vt:lpstr>Slide 115</vt:lpstr>
      <vt:lpstr>Slide 116</vt:lpstr>
      <vt:lpstr>Slide 117</vt:lpstr>
      <vt:lpstr>Slide 118</vt:lpstr>
      <vt:lpstr>Slide 119</vt:lpstr>
      <vt:lpstr>Slide 120</vt:lpstr>
      <vt:lpstr>Convergence</vt:lpstr>
      <vt:lpstr>Slide 122</vt:lpstr>
      <vt:lpstr>Slide 123</vt:lpstr>
      <vt:lpstr>Slide 124</vt:lpstr>
      <vt:lpstr>Slide 125</vt:lpstr>
      <vt:lpstr>Slide 126</vt:lpstr>
      <vt:lpstr>Slide 127</vt:lpstr>
      <vt:lpstr>Slide 128</vt:lpstr>
      <vt:lpstr>Separate Content from Design</vt:lpstr>
      <vt:lpstr>Multi-Channel Output</vt:lpstr>
      <vt:lpstr>Integration </vt:lpstr>
      <vt:lpstr>Slide 132</vt:lpstr>
      <vt:lpstr>Slide 133</vt:lpstr>
      <vt:lpstr>Slide 134</vt:lpstr>
      <vt:lpstr>Slide 135</vt:lpstr>
      <vt:lpstr>Slide 136</vt:lpstr>
      <vt:lpstr>Slide 137</vt:lpstr>
      <vt:lpstr>Concluding Thoughts</vt:lpstr>
      <vt:lpstr>Slide 139</vt:lpstr>
      <vt:lpstr>Slide 140</vt:lpstr>
      <vt:lpstr>Slide 141</vt:lpstr>
      <vt:lpstr>Slide 142</vt:lpstr>
      <vt:lpstr>Slide 143</vt:lpstr>
      <vt:lpstr>Slide 144</vt:lpstr>
      <vt:lpstr>Thank You</vt:lpstr>
    </vt:vector>
  </TitlesOfParts>
  <Company>Noel-Levitz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Noel-Levitz PPT Template</dc:title>
  <dc:creator>ccarpenter</dc:creator>
  <cp:lastModifiedBy>markgr</cp:lastModifiedBy>
  <cp:revision>231</cp:revision>
  <dcterms:created xsi:type="dcterms:W3CDTF">2008-05-23T19:39:52Z</dcterms:created>
  <dcterms:modified xsi:type="dcterms:W3CDTF">2012-06-18T19:58:48Z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M_ResourceLibrary">
    <vt:lpwstr>http://sharepoint/C7/Resources/default.aspx?RootFolder=%2fC7%2fResources%2fDocument%20Library%2fBeyond%20Bullet%20Points%2fPowerPoint%20Resources%2fImages&amp;View=%7b19B2F9EA%2dBF2C%2d49A4%2dA473%2d8D422686898C%7d</vt:lpwstr>
  </property>
  <property fmtid="{D5CDD505-2E9C-101B-9397-08002B2CF9AE}" pid="3" name="SM_MaxTitleChars">
    <vt:lpwstr>75</vt:lpwstr>
  </property>
  <property fmtid="{D5CDD505-2E9C-101B-9397-08002B2CF9AE}" pid="4" name="SM_BrandName">
    <vt:lpwstr>Noel-Levitz</vt:lpwstr>
  </property>
  <property fmtid="{D5CDD505-2E9C-101B-9397-08002B2CF9AE}" pid="5" name="SM_FillColor1">
    <vt:lpwstr>&amp;H1C008E</vt:lpwstr>
  </property>
  <property fmtid="{D5CDD505-2E9C-101B-9397-08002B2CF9AE}" pid="6" name="SM_BackgroundColor1">
    <vt:lpwstr>&amp;H1C008E</vt:lpwstr>
  </property>
  <property fmtid="{D5CDD505-2E9C-101B-9397-08002B2CF9AE}" pid="7" name="SM_FillColor2">
    <vt:lpwstr>&amp;H862E0C</vt:lpwstr>
  </property>
  <property fmtid="{D5CDD505-2E9C-101B-9397-08002B2CF9AE}" pid="8" name="SM_BackgroundColor2">
    <vt:lpwstr>&amp;H862E0C</vt:lpwstr>
  </property>
  <property fmtid="{D5CDD505-2E9C-101B-9397-08002B2CF9AE}" pid="9" name="SM_FillColor3">
    <vt:lpwstr>&amp;H333333</vt:lpwstr>
  </property>
  <property fmtid="{D5CDD505-2E9C-101B-9397-08002B2CF9AE}" pid="10" name="SM_BackgroundColor3">
    <vt:lpwstr>&amp;H333333</vt:lpwstr>
  </property>
  <property fmtid="{D5CDD505-2E9C-101B-9397-08002B2CF9AE}" pid="11" name="SM_FillColor4">
    <vt:lpwstr>&amp;HFF3333</vt:lpwstr>
  </property>
  <property fmtid="{D5CDD505-2E9C-101B-9397-08002B2CF9AE}" pid="12" name="SM_BackgroundColor4">
    <vt:lpwstr>&amp;HFF3333</vt:lpwstr>
  </property>
  <property fmtid="{D5CDD505-2E9C-101B-9397-08002B2CF9AE}" pid="13" name="SM_FillColor5">
    <vt:lpwstr>&amp;H98BA</vt:lpwstr>
  </property>
  <property fmtid="{D5CDD505-2E9C-101B-9397-08002B2CF9AE}" pid="14" name="SM_BackgroundColor5">
    <vt:lpwstr>&amp;H98BA</vt:lpwstr>
  </property>
</Properties>
</file>